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00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5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7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53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379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89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1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37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77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3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6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05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6D96D-FEA3-42C5-AA18-D7CCC8D15E7D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1CF31-8148-43B8-BEE8-49B2A3158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73480"/>
              </p:ext>
            </p:extLst>
          </p:nvPr>
        </p:nvGraphicFramePr>
        <p:xfrm>
          <a:off x="1454343" y="829175"/>
          <a:ext cx="5508000" cy="58521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2593" y="154767"/>
            <a:ext cx="43137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How to make a Celtic Knot</a:t>
            </a:r>
            <a:endParaRPr lang="en-GB" sz="3000" dirty="0"/>
          </a:p>
        </p:txBody>
      </p:sp>
      <p:sp>
        <p:nvSpPr>
          <p:cNvPr id="8" name="Oval 7"/>
          <p:cNvSpPr/>
          <p:nvPr/>
        </p:nvSpPr>
        <p:spPr>
          <a:xfrm>
            <a:off x="3268452" y="812784"/>
            <a:ext cx="72008" cy="72008"/>
          </a:xfrm>
          <a:prstGeom prst="ellipse">
            <a:avLst/>
          </a:prstGeom>
          <a:ln w="254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415125" y="264016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716016" y="408201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617462" y="407707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716016" y="300827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635896" y="3008271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085017" y="62733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251046" y="630932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912260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912260" y="263370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268452" y="2649465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082086" y="44731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088787" y="2631614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232448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1403730" y="4437112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5094823" y="80957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1451129" y="2630029"/>
            <a:ext cx="0" cy="1857221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54813" y="2671320"/>
            <a:ext cx="1" cy="1777949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3304457" y="843487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24791" y="4497632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21967" y="2631468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121021" y="815516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78967" y="4480520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84219" y="2665528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77536" y="860504"/>
            <a:ext cx="0" cy="1864804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3330653" y="2665528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3255714" y="4495542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1406076" y="4487250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5121021" y="2665701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5166831" y="4495227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3322823" y="6332601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1453712" y="2663438"/>
            <a:ext cx="1826372" cy="2090"/>
          </a:xfrm>
          <a:prstGeom prst="line">
            <a:avLst/>
          </a:prstGeom>
          <a:ln w="127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Freeform 70"/>
          <p:cNvSpPr/>
          <p:nvPr/>
        </p:nvSpPr>
        <p:spPr>
          <a:xfrm>
            <a:off x="3649091" y="1188206"/>
            <a:ext cx="1110954" cy="147941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/>
          <p:cNvSpPr/>
          <p:nvPr/>
        </p:nvSpPr>
        <p:spPr>
          <a:xfrm rot="16200000">
            <a:off x="2009273" y="2837012"/>
            <a:ext cx="1110954" cy="147941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/>
          <p:cNvSpPr/>
          <p:nvPr/>
        </p:nvSpPr>
        <p:spPr>
          <a:xfrm rot="5400000">
            <a:off x="5301240" y="2848290"/>
            <a:ext cx="1110954" cy="147941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 73"/>
          <p:cNvSpPr/>
          <p:nvPr/>
        </p:nvSpPr>
        <p:spPr>
          <a:xfrm rot="10800000">
            <a:off x="3643533" y="4497632"/>
            <a:ext cx="1110954" cy="147941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3653466" y="3026879"/>
            <a:ext cx="1106579" cy="1099676"/>
          </a:xfrm>
          <a:prstGeom prst="rect">
            <a:avLst/>
          </a:prstGeom>
          <a:solidFill>
            <a:schemeClr val="lt1">
              <a:alpha val="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/>
          <p:cNvSpPr/>
          <p:nvPr/>
        </p:nvSpPr>
        <p:spPr>
          <a:xfrm>
            <a:off x="3304455" y="845577"/>
            <a:ext cx="1777631" cy="1837802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/>
          <p:cNvSpPr/>
          <p:nvPr/>
        </p:nvSpPr>
        <p:spPr>
          <a:xfrm rot="16200000">
            <a:off x="1469819" y="2657818"/>
            <a:ext cx="1777631" cy="1837802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/>
          <p:cNvSpPr/>
          <p:nvPr/>
        </p:nvSpPr>
        <p:spPr>
          <a:xfrm rot="10800000">
            <a:off x="3310193" y="4500118"/>
            <a:ext cx="1777631" cy="1837802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reeform 89"/>
          <p:cNvSpPr/>
          <p:nvPr/>
        </p:nvSpPr>
        <p:spPr>
          <a:xfrm rot="5400000">
            <a:off x="5147096" y="2655384"/>
            <a:ext cx="1777631" cy="1837802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3295551" y="856245"/>
            <a:ext cx="1806914" cy="1816465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 rot="16200000">
            <a:off x="1463773" y="2639399"/>
            <a:ext cx="1822384" cy="1870461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 rot="5400000">
            <a:off x="5137889" y="2676320"/>
            <a:ext cx="1802442" cy="1816565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3284219" y="2669708"/>
            <a:ext cx="0" cy="3608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 rot="10800000">
            <a:off x="3287050" y="4494021"/>
            <a:ext cx="1829959" cy="1837802"/>
          </a:xfrm>
          <a:custGeom>
            <a:avLst/>
            <a:gdLst>
              <a:gd name="connsiteX0" fmla="*/ 0 w 1854438"/>
              <a:gd name="connsiteY0" fmla="*/ 1837345 h 1837345"/>
              <a:gd name="connsiteX1" fmla="*/ 965675 w 1854438"/>
              <a:gd name="connsiteY1" fmla="*/ 0 h 1837345"/>
              <a:gd name="connsiteX2" fmla="*/ 1854438 w 1854438"/>
              <a:gd name="connsiteY2" fmla="*/ 1837345 h 18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54438" h="1837345">
                <a:moveTo>
                  <a:pt x="0" y="1837345"/>
                </a:moveTo>
                <a:cubicBezTo>
                  <a:pt x="328301" y="918672"/>
                  <a:pt x="656602" y="0"/>
                  <a:pt x="965675" y="0"/>
                </a:cubicBezTo>
                <a:cubicBezTo>
                  <a:pt x="1274748" y="0"/>
                  <a:pt x="1564593" y="918672"/>
                  <a:pt x="1854438" y="1837345"/>
                </a:cubicBezTo>
              </a:path>
            </a:pathLst>
          </a:cu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/>
          <p:cNvCxnSpPr/>
          <p:nvPr/>
        </p:nvCxnSpPr>
        <p:spPr>
          <a:xfrm>
            <a:off x="3653466" y="2676164"/>
            <a:ext cx="0" cy="3608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4747195" y="3044275"/>
            <a:ext cx="413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4783803" y="2676164"/>
            <a:ext cx="33320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754487" y="4154018"/>
            <a:ext cx="6920" cy="3353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124791" y="4121567"/>
            <a:ext cx="0" cy="3608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endCxn id="12" idx="3"/>
          </p:cNvCxnSpPr>
          <p:nvPr/>
        </p:nvCxnSpPr>
        <p:spPr>
          <a:xfrm>
            <a:off x="3287909" y="4134335"/>
            <a:ext cx="340098" cy="4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3" idx="2"/>
          </p:cNvCxnSpPr>
          <p:nvPr/>
        </p:nvCxnSpPr>
        <p:spPr>
          <a:xfrm flipH="1">
            <a:off x="3303739" y="4500301"/>
            <a:ext cx="313722" cy="38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775008" y="3040198"/>
            <a:ext cx="349783" cy="14727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655054" y="3041010"/>
            <a:ext cx="1106579" cy="10805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Freeform 92"/>
          <p:cNvSpPr/>
          <p:nvPr/>
        </p:nvSpPr>
        <p:spPr>
          <a:xfrm rot="10800000">
            <a:off x="3617461" y="4485823"/>
            <a:ext cx="1160017" cy="149122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 rot="5400000">
            <a:off x="3859767" y="3584263"/>
            <a:ext cx="349783" cy="147277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reeform 77"/>
          <p:cNvSpPr/>
          <p:nvPr/>
        </p:nvSpPr>
        <p:spPr>
          <a:xfrm>
            <a:off x="3641511" y="1179659"/>
            <a:ext cx="1133497" cy="1503719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06621" y="2108233"/>
            <a:ext cx="371758" cy="149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Freeform 93"/>
          <p:cNvSpPr/>
          <p:nvPr/>
        </p:nvSpPr>
        <p:spPr>
          <a:xfrm rot="5400000">
            <a:off x="5315056" y="2848290"/>
            <a:ext cx="1110954" cy="1479412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rot="16200000">
            <a:off x="2003869" y="2820229"/>
            <a:ext cx="1110954" cy="1501698"/>
          </a:xfrm>
          <a:custGeom>
            <a:avLst/>
            <a:gdLst>
              <a:gd name="connsiteX0" fmla="*/ 0 w 1110954"/>
              <a:gd name="connsiteY0" fmla="*/ 1760440 h 1760440"/>
              <a:gd name="connsiteX1" fmla="*/ 564023 w 1110954"/>
              <a:gd name="connsiteY1" fmla="*/ 6 h 1760440"/>
              <a:gd name="connsiteX2" fmla="*/ 1110954 w 1110954"/>
              <a:gd name="connsiteY2" fmla="*/ 1743348 h 176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0954" h="1760440">
                <a:moveTo>
                  <a:pt x="0" y="1760440"/>
                </a:moveTo>
                <a:cubicBezTo>
                  <a:pt x="189432" y="881647"/>
                  <a:pt x="378864" y="2855"/>
                  <a:pt x="564023" y="6"/>
                </a:cubicBezTo>
                <a:cubicBezTo>
                  <a:pt x="749182" y="-2843"/>
                  <a:pt x="930068" y="870252"/>
                  <a:pt x="1110954" y="1743348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537" y="2642598"/>
            <a:ext cx="365996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1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5" grpId="1" animBg="1"/>
      <p:bldP spid="85" grpId="0" animBg="1"/>
      <p:bldP spid="85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58" grpId="0" animBg="1"/>
      <p:bldP spid="59" grpId="0" animBg="1"/>
      <p:bldP spid="60" grpId="0" animBg="1"/>
      <p:bldP spid="56" grpId="0" animBg="1"/>
      <p:bldP spid="77" grpId="0" animBg="1"/>
      <p:bldP spid="10" grpId="0" animBg="1"/>
      <p:bldP spid="93" grpId="0" animBg="1"/>
      <p:bldP spid="79" grpId="0" animBg="1"/>
      <p:bldP spid="78" grpId="0" animBg="1"/>
      <p:bldP spid="94" grpId="0" animBg="1"/>
      <p:bldP spid="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Durham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CHURCH, RACHAEL E.</dc:creator>
  <cp:lastModifiedBy>ROXBOROUGH, JOHN</cp:lastModifiedBy>
  <cp:revision>28</cp:revision>
  <dcterms:created xsi:type="dcterms:W3CDTF">2018-12-06T15:16:37Z</dcterms:created>
  <dcterms:modified xsi:type="dcterms:W3CDTF">2020-05-26T09:51:36Z</dcterms:modified>
</cp:coreProperties>
</file>