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79" r:id="rId6"/>
    <p:sldId id="265" r:id="rId7"/>
    <p:sldId id="267" r:id="rId8"/>
    <p:sldId id="264" r:id="rId9"/>
    <p:sldId id="263" r:id="rId10"/>
    <p:sldId id="280" r:id="rId11"/>
    <p:sldId id="278" r:id="rId12"/>
    <p:sldId id="281" r:id="rId13"/>
    <p:sldId id="282" r:id="rId14"/>
    <p:sldId id="283" r:id="rId15"/>
    <p:sldId id="292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929292"/>
    <a:srgbClr val="7B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7" autoAdjust="0"/>
    <p:restoredTop sz="94359" autoAdjust="0"/>
  </p:normalViewPr>
  <p:slideViewPr>
    <p:cSldViewPr>
      <p:cViewPr>
        <p:scale>
          <a:sx n="70" d="100"/>
          <a:sy n="70" d="100"/>
        </p:scale>
        <p:origin x="-1170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46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4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0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3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11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0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02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16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5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45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05A54-341E-4EBE-B8F1-4E314BC8F24C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3FF5-DAB4-443F-96B5-6932952C4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13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siIW9p__VAhUGwBQKHUToCkIQjRwIBw&amp;url=http%3A%2F%2Fwww.schoolsprehistory.co.uk%2F2013%2F11%2F24%2Fwhy-prehistory%2F&amp;psig=AFQjCNEPnYWDxTav_iLyRg_Zk-eocEI1CA&amp;ust=1504194531772584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uk/url?sa=i&amp;rct=j&amp;q=&amp;esrc=s&amp;source=images&amp;cd=&amp;cad=rja&amp;uact=8&amp;ved=0ahUKEwib2Pi6pf_VAhXH1xQKHcNmCU4QjRwIBw&amp;url=https%3A%2F%2Fwww.pinterest.com%2Fthethatguy%2Fdoggerland%2F&amp;psig=AFQjCNEly9CIkjF_BCL-6Rv1jq6X6_iTlA&amp;ust=1504193942586161" TargetMode="External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gif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nnadoherty.files.wordpress.com/2012/11/c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7881" y="-21694"/>
            <a:ext cx="9791700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114" y="908720"/>
            <a:ext cx="7772400" cy="4392488"/>
          </a:xfrm>
        </p:spPr>
        <p:txBody>
          <a:bodyPr>
            <a:normAutofit fontScale="90000"/>
          </a:bodyPr>
          <a:lstStyle/>
          <a:p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Durham University</a:t>
            </a:r>
            <a:b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</a:br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Prehistory</a:t>
            </a:r>
            <a:b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</a:br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QUIZ!</a:t>
            </a:r>
            <a:endParaRPr lang="en-GB" sz="7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20083" y="5301208"/>
            <a:ext cx="3446462" cy="62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Ready!</a:t>
            </a:r>
            <a:endParaRPr lang="en-GB" sz="7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/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026" name="Picture 2" descr="Image result for durham university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656184" cy="7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 for farming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806"/>
            <a:ext cx="9144000" cy="68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9. Which Iron Age coin would be used by a tribe who is good at farming wheat?</a:t>
            </a:r>
            <a:endParaRPr lang="en-GB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 descr="Image result for wheat coin iron 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796" y="2493718"/>
            <a:ext cx="2670548" cy="265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iron age coi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71075"/>
            <a:ext cx="285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iron age coin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100000" l="0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8968" y="2261303"/>
            <a:ext cx="3071548" cy="30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9952" y="5109501"/>
            <a:ext cx="140958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800" b="1" dirty="0" smtClean="0">
                <a:ln>
                  <a:solidFill>
                    <a:schemeClr val="tx1"/>
                  </a:solidFill>
                </a:ln>
                <a:solidFill>
                  <a:srgbClr val="929292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endParaRPr lang="en-GB" sz="8800" b="1" dirty="0">
              <a:ln>
                <a:solidFill>
                  <a:schemeClr val="tx1"/>
                </a:solidFill>
              </a:ln>
              <a:solidFill>
                <a:srgbClr val="929292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9332" y="5113532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800" b="1" dirty="0" smtClean="0">
                <a:ln>
                  <a:solidFill>
                    <a:schemeClr val="tx1"/>
                  </a:solidFill>
                </a:ln>
                <a:solidFill>
                  <a:srgbClr val="996633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</a:t>
            </a:r>
            <a:endParaRPr lang="en-GB" sz="8800" b="1" dirty="0">
              <a:ln>
                <a:solidFill>
                  <a:schemeClr val="tx1"/>
                </a:solidFill>
              </a:ln>
              <a:solidFill>
                <a:srgbClr val="996633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5113532"/>
            <a:ext cx="140958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625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www.sothebys.com/content/dam/stb/lots/L13/L13230/019L13230_6XRX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0" b="95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768786"/>
            <a:ext cx="2664297" cy="33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43608"/>
          </a:xfrm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anose="020E0802020502020306" pitchFamily="34" charset="0"/>
              </a:rPr>
              <a:t>10. Who brought writing to Britain? 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32" name="Picture 8" descr="https://media2.giphy.com/media/3oKIPsL00eV5HR0MHC/200.gif#90-grid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227" y="4077073"/>
            <a:ext cx="4861106" cy="278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90203" y="1772816"/>
            <a:ext cx="2198577" cy="629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 smtClean="0"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C. The Greeks</a:t>
            </a:r>
            <a:endParaRPr lang="en-GB" sz="4000" dirty="0"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0362" y="1218745"/>
            <a:ext cx="2873675" cy="240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4773"/>
            <a:ext cx="3269841" cy="26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43093" y="4437112"/>
            <a:ext cx="3170181" cy="999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spc="50" dirty="0">
                <a:ln w="12700" cmpd="sng">
                  <a:solidFill>
                    <a:schemeClr val="accent3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</a:t>
            </a:r>
            <a:r>
              <a:rPr lang="en-GB" sz="4000" b="1" spc="50" dirty="0" smtClean="0">
                <a:ln w="12700" cmpd="sng">
                  <a:solidFill>
                    <a:schemeClr val="accent3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Aliens</a:t>
            </a:r>
            <a:endParaRPr lang="en-GB" sz="4000" b="1" spc="50" dirty="0">
              <a:ln w="12700" cmpd="sng">
                <a:solidFill>
                  <a:schemeClr val="accent3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29963" y="1772816"/>
            <a:ext cx="2160240" cy="650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GB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The Romans</a:t>
            </a:r>
            <a:endParaRPr lang="en-GB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5111753"/>
            <a:ext cx="2736304" cy="85095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GB" sz="40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 Iron Age people</a:t>
            </a:r>
            <a:endParaRPr lang="en-GB" sz="4000" dirty="0">
              <a:ln>
                <a:solidFill>
                  <a:schemeClr val="accent4"/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84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4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nnadoherty.files.wordpress.com/2012/11/c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7881" y="-21694"/>
            <a:ext cx="9791700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114" y="908720"/>
            <a:ext cx="7772400" cy="4392488"/>
          </a:xfrm>
        </p:spPr>
        <p:txBody>
          <a:bodyPr>
            <a:normAutofit fontScale="90000"/>
          </a:bodyPr>
          <a:lstStyle/>
          <a:p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Durham University</a:t>
            </a:r>
            <a:b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</a:br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Prehistory</a:t>
            </a:r>
            <a:b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</a:br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QUIZ!</a:t>
            </a:r>
            <a:endParaRPr lang="en-GB" sz="7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20083" y="5301208"/>
            <a:ext cx="3446462" cy="62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GB" sz="4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ANSWERS!</a:t>
            </a:r>
            <a:endParaRPr lang="en-GB" sz="4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/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026" name="Picture 2" descr="Image result for durham university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656184" cy="7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4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ock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 bwMode="auto">
          <a:xfrm>
            <a:off x="-138485" y="0"/>
            <a:ext cx="928248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332" y="0"/>
            <a:ext cx="8686800" cy="1570186"/>
          </a:xfrm>
        </p:spPr>
        <p:txBody>
          <a:bodyPr/>
          <a:lstStyle/>
          <a:p>
            <a:r>
              <a:rPr lang="en-GB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1. What does prehistory mean?</a:t>
            </a:r>
            <a:endParaRPr lang="en-GB" b="1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367708"/>
            <a:ext cx="2789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A. Before Drawing </a:t>
            </a:r>
            <a:endParaRPr lang="en-GB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4041" y="5147344"/>
            <a:ext cx="211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C. Before Talking </a:t>
            </a:r>
            <a:endParaRPr lang="en-GB" sz="3600" b="1" dirty="0"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2969" y="5144165"/>
            <a:ext cx="256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. Before Writing </a:t>
            </a:r>
            <a:endParaRPr lang="en-GB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4344" name="Picture 8" descr="Image result for writing hello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4574">
            <a:off x="2540150" y="1585532"/>
            <a:ext cx="4396248" cy="21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Image result for speech bubble ...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894">
            <a:off x="6647082" y="2980961"/>
            <a:ext cx="2080361" cy="18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Image result for cave drawing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0454">
            <a:off x="-178971" y="1953871"/>
            <a:ext cx="3244949" cy="32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Image result for dot dot dot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7284">
            <a:off x="7117972" y="3288890"/>
            <a:ext cx="1138578" cy="11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ground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39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iron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66" y="5157191"/>
            <a:ext cx="3852428" cy="22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507288" cy="1143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2. Put these time periods in order.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080" name="Picture 8" descr="Image result for bronze age spe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93876">
            <a:off x="3614423" y="2180017"/>
            <a:ext cx="644842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2492896"/>
            <a:ext cx="4464495" cy="1900807"/>
          </a:xfrm>
        </p:spPr>
        <p:txBody>
          <a:bodyPr>
            <a:noAutofit/>
            <a:scene3d>
              <a:camera prst="orthographicFront"/>
              <a:lightRig rig="sunset" dir="t"/>
            </a:scene3d>
            <a:sp3d extrusionH="57150" prstMaterial="dkEdge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en-GB" sz="8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 AGE</a:t>
            </a:r>
            <a:endParaRPr lang="en-GB" sz="8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Image result for stone age tool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709721">
            <a:off x="622790" y="669036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43608" y="1327749"/>
            <a:ext cx="4968552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unrise" dir="t"/>
            </a:scene3d>
            <a:sp3d extrusionH="57150" prstMaterial="dkEdge">
              <a:bevelT w="38100" h="38100" prst="relaxedInset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6"/>
                  <a:tile tx="0" ty="0" sx="100000" sy="100000" flip="none" algn="tl"/>
                </a:blipFill>
              </a:rPr>
              <a:t>Stone</a:t>
            </a:r>
            <a:r>
              <a:rPr lang="en-GB" sz="7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6"/>
                  <a:tile tx="0" ty="0" sx="100000" sy="100000" flip="none" algn="tl"/>
                </a:blipFill>
              </a:rPr>
              <a:t> </a:t>
            </a:r>
            <a:r>
              <a:rPr lang="en-GB" sz="8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6"/>
                  <a:tile tx="0" ty="0" sx="100000" sy="100000" flip="none" algn="tl"/>
                </a:blipFill>
              </a:rPr>
              <a:t>AGE </a:t>
            </a:r>
            <a:endParaRPr lang="en-GB" sz="7200" b="1" dirty="0">
              <a:ln>
                <a:solidFill>
                  <a:schemeClr val="bg1">
                    <a:lumMod val="50000"/>
                  </a:schemeClr>
                </a:solidFill>
              </a:ln>
              <a:blipFill>
                <a:blip r:embed="rId6"/>
                <a:tile tx="0" ty="0" sx="100000" sy="100000" flip="none" algn="tl"/>
              </a:blip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4581128"/>
            <a:ext cx="4536504" cy="146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rtDeco"/>
              <a:contourClr>
                <a:schemeClr val="bg2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000" b="1" dirty="0" smtClean="0">
                <a:ln w="50800"/>
                <a:solidFill>
                  <a:schemeClr val="tx1">
                    <a:lumMod val="65000"/>
                    <a:lumOff val="35000"/>
                  </a:schemeClr>
                </a:solidFill>
              </a:rPr>
              <a:t>Iron AGE</a:t>
            </a:r>
            <a:endParaRPr lang="en-GB" sz="8000" b="1" dirty="0">
              <a:ln w="5080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6" grpId="0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ground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39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rehistoric time line stone age bronze age iron 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887" y="3060877"/>
            <a:ext cx="10864062" cy="43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stone age tool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3536">
            <a:off x="316145" y="1747831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bronze age spea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31764">
            <a:off x="2202102" y="1816167"/>
            <a:ext cx="644842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iron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4202">
            <a:off x="6085821" y="2132856"/>
            <a:ext cx="3852428" cy="22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satellite photo of euro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485" y="0"/>
            <a:ext cx="9515952" cy="74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ain 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485" y="-340716"/>
            <a:ext cx="9751045" cy="73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3. How did Britain become an island?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28" name="Picture 4" descr="https://lh3.googleusercontent.com/-sd_HlWy7lRQ/VZaU-dVjRWI/AAAAAAAASFM/LD_mSEFTOgo/IMG-20150620-WA0037.jpg%20cursor:%20pointer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844" l="1172" r="96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6795">
            <a:off x="-1247740" y="595963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700807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It broke off</a:t>
            </a:r>
          </a:p>
          <a:p>
            <a:pPr algn="ctr"/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from Europe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72719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It rained and rained and rained 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7084" y="1704418"/>
            <a:ext cx="2573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C. The ice </a:t>
            </a:r>
            <a:r>
              <a:rPr lang="en-GB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</a:t>
            </a:r>
            <a:r>
              <a:rPr lang="en-GB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elted</a:t>
            </a:r>
            <a:endParaRPr lang="en-GB" sz="32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Image result for ice berg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717032"/>
            <a:ext cx="8320633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rehistoric britain map doggerlan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949">
            <a:off x="322899" y="461543"/>
            <a:ext cx="8888611" cy="65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0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dpjdevacaciones.files.wordpress.com/2012/11/08-finc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9856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4. Did humans and dinosaurs live at the same time?</a:t>
            </a:r>
            <a: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Yes  or No</a:t>
            </a:r>
            <a:endParaRPr lang="en-GB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Julien Piau gif illustration dinosaur triceratops GIF"/>
          <p:cNvPicPr>
            <a:picLocks noChangeAspect="1" noChangeArrowheads="1" noCrop="1"/>
          </p:cNvPicPr>
          <p:nvPr/>
        </p:nvPicPr>
        <p:blipFill>
          <a:blip r:embed="rId3" cstate="email">
            <a:clrChange>
              <a:clrFrom>
                <a:srgbClr val="C2DA36"/>
              </a:clrFrom>
              <a:clrTo>
                <a:srgbClr val="C2DA3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49280" y="1124744"/>
            <a:ext cx="8219412" cy="66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 man cycle cave 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6912" y="2708920"/>
            <a:ext cx="4619371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3 0.09653 L 1.97604 0.06505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77" y="-1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0.01898 L 1.92865 0.01713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tonehen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9742"/>
            <a:ext cx="9144000" cy="713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stones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313" y="3050033"/>
            <a:ext cx="59817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656" y="116632"/>
            <a:ext cx="8229600" cy="1143000"/>
          </a:xfrm>
          <a:noFill/>
          <a:ln w="57150">
            <a:noFill/>
          </a:ln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5. What does NEOLITHIC mean?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098" name="Picture 2" descr="Image result for stone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1960" y="3704422"/>
            <a:ext cx="4855152" cy="36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hin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826415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tone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8747">
            <a:off x="2302209" y="4445532"/>
            <a:ext cx="4320480" cy="25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no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6227">
            <a:off x="5449065" y="2217832"/>
            <a:ext cx="4511203" cy="45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1321755">
            <a:off x="-198674" y="4338381"/>
            <a:ext cx="2819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A. New stone</a:t>
            </a:r>
            <a:endParaRPr lang="en-GB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0289" y="5000101"/>
            <a:ext cx="3004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4000" b="1" dirty="0" smtClean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Nice Stone</a:t>
            </a:r>
            <a:endParaRPr lang="en-GB" sz="4000" b="1" dirty="0"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550" y="401946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  <a:r>
              <a:rPr lang="en-GB" sz="3600" b="1" dirty="0" smtClean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NO STONE!</a:t>
            </a:r>
            <a:endParaRPr lang="en-GB" sz="3600" b="1" dirty="0"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" r="5245" b="3088"/>
          <a:stretch/>
        </p:blipFill>
        <p:spPr bwMode="auto">
          <a:xfrm>
            <a:off x="0" y="-120494"/>
            <a:ext cx="9144000" cy="697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6. What did they start doing during the Neolithic Period?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116" name="Picture 20" descr="Image result for farming 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53" y="3526664"/>
            <a:ext cx="3583655" cy="35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rot="16392913" flipH="1" flipV="1">
            <a:off x="3756321" y="1411284"/>
            <a:ext cx="2015544" cy="3478456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086065"/>
              </a:avLst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3600" b="1" dirty="0" smtClean="0">
                <a:solidFill>
                  <a:srgbClr val="C0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Using the internet</a:t>
            </a:r>
            <a:endParaRPr lang="en-GB" sz="3600" b="1" dirty="0">
              <a:solidFill>
                <a:srgbClr val="C000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4048" y="3625257"/>
            <a:ext cx="4114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  <a:r>
              <a:rPr lang="en-GB" sz="4000" b="1" dirty="0" smtClean="0">
                <a:solidFill>
                  <a:srgbClr val="00206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Forging metal </a:t>
            </a:r>
            <a:endParaRPr lang="en-GB" sz="4000" b="1" dirty="0">
              <a:solidFill>
                <a:srgbClr val="00206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537160">
            <a:off x="491537" y="3658962"/>
            <a:ext cx="2410259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</a:t>
            </a:r>
            <a:r>
              <a:rPr lang="en-GB" sz="4400" b="1" dirty="0" smtClean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Farming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erpmoldeo.files.wordpress.com/2011/02/the_internet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407585"/>
            <a:ext cx="23812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vil, Hammer, Blacksmith, Forge, Iron, Craft, Metal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51"/>
          <a:stretch/>
        </p:blipFill>
        <p:spPr bwMode="auto">
          <a:xfrm>
            <a:off x="4005908" y="3854615"/>
            <a:ext cx="5112568" cy="300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ock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 bwMode="auto">
          <a:xfrm>
            <a:off x="-138485" y="0"/>
            <a:ext cx="928248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332" y="0"/>
            <a:ext cx="8686800" cy="1570186"/>
          </a:xfrm>
        </p:spPr>
        <p:txBody>
          <a:bodyPr/>
          <a:lstStyle/>
          <a:p>
            <a:r>
              <a:rPr lang="en-GB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1. What does prehistory mean?</a:t>
            </a:r>
            <a:endParaRPr lang="en-GB" b="1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367708"/>
            <a:ext cx="2789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A. Before Drawing </a:t>
            </a:r>
            <a:endParaRPr lang="en-GB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4041" y="5147344"/>
            <a:ext cx="211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C. Before Talking </a:t>
            </a:r>
            <a:endParaRPr lang="en-GB" sz="3600" b="1" dirty="0"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2969" y="5144165"/>
            <a:ext cx="256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. Before Writing </a:t>
            </a:r>
            <a:endParaRPr lang="en-GB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4344" name="Picture 8" descr="Image result for writing hello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4574">
            <a:off x="2540150" y="1585532"/>
            <a:ext cx="4396248" cy="21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Image result for speech bubble ...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894">
            <a:off x="6647082" y="2980961"/>
            <a:ext cx="2080361" cy="18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Image result for cave drawing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0454">
            <a:off x="-178971" y="1953871"/>
            <a:ext cx="3244949" cy="32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Image result for dot dot dot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7284">
            <a:off x="7117972" y="3288890"/>
            <a:ext cx="1138578" cy="11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ronze metal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119250"/>
            <a:ext cx="9324528" cy="69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7. What is BRONZE made from?</a:t>
            </a:r>
            <a:b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</a:br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Pick two!</a:t>
            </a:r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8" name="Picture 6" descr=" gold oc 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672" y="2012155"/>
            <a:ext cx="2736304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 mercury 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902" y="2214223"/>
            <a:ext cx="2718620" cy="2664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2pence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3" y="4354495"/>
            <a:ext cx="2233241" cy="22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48550">
            <a:off x="4942368" y="2099373"/>
            <a:ext cx="2187402" cy="7337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Mercury </a:t>
            </a:r>
            <a:endParaRPr lang="en-GB" sz="60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209137">
            <a:off x="1664667" y="1921835"/>
            <a:ext cx="1461551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endParaRPr lang="en-GB" sz="44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628473">
            <a:off x="1246671" y="4815322"/>
            <a:ext cx="1872208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Copper</a:t>
            </a:r>
            <a:endParaRPr lang="en-GB" sz="54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Image result for tin ma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428" y="3546372"/>
            <a:ext cx="3600400" cy="33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347123">
            <a:off x="5118214" y="5805135"/>
            <a:ext cx="1941560" cy="92737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Tin</a:t>
            </a:r>
            <a:endParaRPr lang="en-GB" sz="54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4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4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2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700"/>
                            </p:stCondLst>
                            <p:childTnLst>
                              <p:par>
                                <p:cTn id="6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  <p:bldP spid="12" grpId="0"/>
      <p:bldP spid="12" grpId="1"/>
      <p:bldP spid="13" grpId="0"/>
      <p:bldP spid="13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ock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485" y="-99392"/>
            <a:ext cx="928248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iron age round hou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204" y="1155605"/>
            <a:ext cx="9263204" cy="62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3816424"/>
          </a:xfrm>
        </p:spPr>
        <p:txBody>
          <a:bodyPr>
            <a:prstTxWarp prst="textDeflateBottom">
              <a:avLst>
                <a:gd name="adj" fmla="val 42151"/>
              </a:avLst>
            </a:prstTxWarp>
            <a:normAutofit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8. Name </a:t>
            </a:r>
            <a:r>
              <a:rPr lang="en-GB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FIVE</a:t>
            </a:r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differences between your house and an Iron Age round house!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 for farming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806"/>
            <a:ext cx="9144000" cy="68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9. Which Iron Age coin would be used by a tribe who is good at farming wheat?</a:t>
            </a:r>
            <a:endParaRPr lang="en-GB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 descr="Image result for wheat coin iron 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796" y="2493718"/>
            <a:ext cx="2670548" cy="265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iron age coi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71075"/>
            <a:ext cx="285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iron age coin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100000" l="0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8968" y="2261303"/>
            <a:ext cx="3071548" cy="30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9952" y="5109501"/>
            <a:ext cx="140958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800" b="1" dirty="0" smtClean="0">
                <a:ln>
                  <a:solidFill>
                    <a:schemeClr val="tx1"/>
                  </a:solidFill>
                </a:ln>
                <a:solidFill>
                  <a:srgbClr val="929292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endParaRPr lang="en-GB" sz="8800" b="1" dirty="0">
              <a:ln>
                <a:solidFill>
                  <a:schemeClr val="tx1"/>
                </a:solidFill>
              </a:ln>
              <a:solidFill>
                <a:srgbClr val="929292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9332" y="5113532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800" b="1" dirty="0" smtClean="0">
                <a:ln>
                  <a:solidFill>
                    <a:schemeClr val="tx1"/>
                  </a:solidFill>
                </a:ln>
                <a:solidFill>
                  <a:srgbClr val="996633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</a:t>
            </a:r>
            <a:endParaRPr lang="en-GB" sz="8800" b="1" dirty="0">
              <a:ln>
                <a:solidFill>
                  <a:schemeClr val="tx1"/>
                </a:solidFill>
              </a:ln>
              <a:solidFill>
                <a:srgbClr val="996633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5113532"/>
            <a:ext cx="140958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077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www.sothebys.com/content/dam/stb/lots/L13/L13230/019L13230_6XRX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0" b="95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768786"/>
            <a:ext cx="2664297" cy="33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43608"/>
          </a:xfrm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anose="020E0802020502020306" pitchFamily="34" charset="0"/>
              </a:rPr>
              <a:t>10. Who brought writing to Britain? 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32" name="Picture 8" descr="https://media2.giphy.com/media/3oKIPsL00eV5HR0MHC/200.gif#90-grid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227" y="4077073"/>
            <a:ext cx="4861106" cy="278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90203" y="1772816"/>
            <a:ext cx="2198577" cy="629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 smtClean="0"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C. The Greeks</a:t>
            </a:r>
            <a:endParaRPr lang="en-GB" sz="4000" dirty="0"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0362" y="1218745"/>
            <a:ext cx="2873675" cy="240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4773"/>
            <a:ext cx="3269841" cy="26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43093" y="4437112"/>
            <a:ext cx="3170181" cy="999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spc="50" dirty="0">
                <a:ln w="12700" cmpd="sng">
                  <a:solidFill>
                    <a:schemeClr val="accent3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</a:t>
            </a:r>
            <a:r>
              <a:rPr lang="en-GB" sz="4000" b="1" spc="50" dirty="0" smtClean="0">
                <a:ln w="12700" cmpd="sng">
                  <a:solidFill>
                    <a:schemeClr val="accent3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Aliens</a:t>
            </a:r>
            <a:endParaRPr lang="en-GB" sz="4000" b="1" spc="50" dirty="0">
              <a:ln w="12700" cmpd="sng">
                <a:solidFill>
                  <a:schemeClr val="accent3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29963" y="1772816"/>
            <a:ext cx="2160240" cy="650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GB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The Romans</a:t>
            </a:r>
            <a:endParaRPr lang="en-GB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5111753"/>
            <a:ext cx="2736304" cy="850959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r>
              <a:rPr lang="en-GB" sz="40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 Iron Age people</a:t>
            </a:r>
            <a:endParaRPr lang="en-GB" sz="4000" dirty="0">
              <a:ln>
                <a:solidFill>
                  <a:schemeClr val="accent4"/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4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4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ground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39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iron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66" y="5157191"/>
            <a:ext cx="3852428" cy="22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507288" cy="1143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2. Put these time periods in order.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080" name="Picture 8" descr="Image result for bronze age spe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93876">
            <a:off x="3614423" y="2180017"/>
            <a:ext cx="644842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2492896"/>
            <a:ext cx="4464495" cy="1900807"/>
          </a:xfrm>
        </p:spPr>
        <p:txBody>
          <a:bodyPr>
            <a:noAutofit/>
            <a:scene3d>
              <a:camera prst="orthographicFront"/>
              <a:lightRig rig="sunset" dir="t"/>
            </a:scene3d>
            <a:sp3d extrusionH="57150" prstMaterial="dkEdge">
              <a:bevelT w="69850" h="69850" prst="divot"/>
            </a:sp3d>
          </a:bodyPr>
          <a:lstStyle/>
          <a:p>
            <a:pPr marL="0" indent="0" algn="ctr">
              <a:buNone/>
            </a:pPr>
            <a:r>
              <a:rPr lang="en-GB" sz="80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 AGE</a:t>
            </a:r>
            <a:endParaRPr lang="en-GB" sz="80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Image result for stone age tool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709721">
            <a:off x="622790" y="669036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43608" y="1327749"/>
            <a:ext cx="4968552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unrise" dir="t"/>
            </a:scene3d>
            <a:sp3d extrusionH="57150" prstMaterial="dkEdge">
              <a:bevelT w="38100" h="38100" prst="relaxedInset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6"/>
                  <a:tile tx="0" ty="0" sx="100000" sy="100000" flip="none" algn="tl"/>
                </a:blipFill>
              </a:rPr>
              <a:t>Stone</a:t>
            </a:r>
            <a:r>
              <a:rPr lang="en-GB" sz="7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6"/>
                  <a:tile tx="0" ty="0" sx="100000" sy="100000" flip="none" algn="tl"/>
                </a:blipFill>
              </a:rPr>
              <a:t> </a:t>
            </a:r>
            <a:r>
              <a:rPr lang="en-GB" sz="8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blipFill>
                  <a:blip r:embed="rId6"/>
                  <a:tile tx="0" ty="0" sx="100000" sy="100000" flip="none" algn="tl"/>
                </a:blipFill>
              </a:rPr>
              <a:t>AGE </a:t>
            </a:r>
            <a:endParaRPr lang="en-GB" sz="7200" b="1" dirty="0">
              <a:ln>
                <a:solidFill>
                  <a:schemeClr val="bg1">
                    <a:lumMod val="50000"/>
                  </a:schemeClr>
                </a:solidFill>
              </a:ln>
              <a:blipFill>
                <a:blip r:embed="rId6"/>
                <a:tile tx="0" ty="0" sx="100000" sy="100000" flip="none" algn="tl"/>
              </a:blip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4581128"/>
            <a:ext cx="4536504" cy="1468759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rtDeco"/>
              <a:contourClr>
                <a:schemeClr val="bg2"/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000" b="1" dirty="0" smtClean="0">
                <a:ln w="50800"/>
                <a:solidFill>
                  <a:schemeClr val="tx1">
                    <a:lumMod val="65000"/>
                    <a:lumOff val="35000"/>
                  </a:schemeClr>
                </a:solidFill>
              </a:rPr>
              <a:t>Iron AGE</a:t>
            </a:r>
            <a:endParaRPr lang="en-GB" sz="8000" b="1" dirty="0">
              <a:ln w="5080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6" grpId="0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satellite photo of euro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485" y="0"/>
            <a:ext cx="9515952" cy="74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ain 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485" y="-340716"/>
            <a:ext cx="9751045" cy="73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3. How did Britain become an island?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28" name="Picture 4" descr="https://lh3.googleusercontent.com/-sd_HlWy7lRQ/VZaU-dVjRWI/AAAAAAAASFM/LD_mSEFTOgo/IMG-20150620-WA0037.jpg%20cursor:%20pointer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844" l="1172" r="96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6795">
            <a:off x="-1129541" y="61230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700807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It broke off</a:t>
            </a:r>
          </a:p>
          <a:p>
            <a:pPr algn="ctr"/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from Europe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72719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It rained and rained and rained 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7084" y="1704418"/>
            <a:ext cx="2573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C. The ice </a:t>
            </a:r>
            <a:r>
              <a:rPr lang="en-GB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</a:t>
            </a:r>
            <a:r>
              <a:rPr lang="en-GB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elted</a:t>
            </a:r>
            <a:endParaRPr lang="en-GB" sz="32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Image result for ice berg 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717032"/>
            <a:ext cx="8320633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dpjdevacaciones.files.wordpress.com/2012/11/08-finc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9856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4. Did humans and dinosaurs live at the same time?</a:t>
            </a:r>
            <a: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</a:br>
            <a:r>
              <a:rPr lang="en-GB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Yes  or No</a:t>
            </a:r>
            <a:endParaRPr lang="en-GB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Julien Piau gif illustration dinosaur triceratops GIF"/>
          <p:cNvPicPr>
            <a:picLocks noChangeAspect="1" noChangeArrowheads="1" noCrop="1"/>
          </p:cNvPicPr>
          <p:nvPr/>
        </p:nvPicPr>
        <p:blipFill>
          <a:blip r:embed="rId3" cstate="email">
            <a:clrChange>
              <a:clrFrom>
                <a:srgbClr val="C2DA36"/>
              </a:clrFrom>
              <a:clrTo>
                <a:srgbClr val="C2DA3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49280" y="1124744"/>
            <a:ext cx="8219412" cy="66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 man cycle cave 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6912" y="2708920"/>
            <a:ext cx="4619371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3 0.09653 L 1.97604 0.06505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77" y="-1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0.01898 L 1.92865 0.01713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tonehen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9742"/>
            <a:ext cx="9144000" cy="713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stones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313" y="3050033"/>
            <a:ext cx="59817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656" y="116632"/>
            <a:ext cx="8229600" cy="1143000"/>
          </a:xfrm>
          <a:noFill/>
          <a:ln w="57150">
            <a:noFill/>
          </a:ln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5. What does NEOLITHIC mean?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098" name="Picture 2" descr="Image result for stone 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1960" y="3704422"/>
            <a:ext cx="4855152" cy="36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hine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826415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tone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8747">
            <a:off x="2302209" y="4445532"/>
            <a:ext cx="4320480" cy="255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no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6227">
            <a:off x="5449065" y="2217832"/>
            <a:ext cx="4511203" cy="45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1321755">
            <a:off x="-198674" y="4338381"/>
            <a:ext cx="2819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A. New stone</a:t>
            </a:r>
            <a:endParaRPr lang="en-GB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0289" y="5000101"/>
            <a:ext cx="3004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4000" b="1" dirty="0" smtClean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Nice Stone</a:t>
            </a:r>
            <a:endParaRPr lang="en-GB" sz="4000" b="1" dirty="0"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550" y="401946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  <a:r>
              <a:rPr lang="en-GB" sz="3600" b="1" dirty="0" smtClean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NO STONE!</a:t>
            </a:r>
            <a:endParaRPr lang="en-GB" sz="3600" b="1" dirty="0"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8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Image result for sky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" r="5245" b="3088"/>
          <a:stretch/>
        </p:blipFill>
        <p:spPr bwMode="auto">
          <a:xfrm>
            <a:off x="0" y="-120494"/>
            <a:ext cx="9144000" cy="697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6. What did they start doing during the Neolithic Period?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116" name="Picture 20" descr="Image result for farming 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53" y="3526664"/>
            <a:ext cx="3583655" cy="35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rot="16392913" flipH="1" flipV="1">
            <a:off x="3756321" y="1411284"/>
            <a:ext cx="2015544" cy="3478456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086065"/>
              </a:avLst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</a:t>
            </a:r>
            <a:r>
              <a:rPr lang="en-GB" sz="3600" b="1" dirty="0" smtClean="0">
                <a:solidFill>
                  <a:srgbClr val="C0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Using the internet</a:t>
            </a:r>
            <a:endParaRPr lang="en-GB" sz="3600" b="1" dirty="0">
              <a:solidFill>
                <a:srgbClr val="C000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4048" y="3625257"/>
            <a:ext cx="4114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  <a:r>
              <a:rPr lang="en-GB" sz="4000" b="1" dirty="0" smtClean="0">
                <a:solidFill>
                  <a:srgbClr val="00206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Forging metal </a:t>
            </a:r>
            <a:endParaRPr lang="en-GB" sz="4000" b="1" dirty="0">
              <a:solidFill>
                <a:srgbClr val="00206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537160">
            <a:off x="491537" y="3658962"/>
            <a:ext cx="2410259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</a:t>
            </a:r>
            <a:r>
              <a:rPr lang="en-GB" sz="4400" b="1" dirty="0" smtClean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Farming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erpmoldeo.files.wordpress.com/2011/02/the_internet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407585"/>
            <a:ext cx="23812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vil, Hammer, Blacksmith, Forge, Iron, Craft, Metal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51"/>
          <a:stretch/>
        </p:blipFill>
        <p:spPr bwMode="auto">
          <a:xfrm>
            <a:off x="4005908" y="3854615"/>
            <a:ext cx="5112568" cy="300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ronze metal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119250"/>
            <a:ext cx="9324528" cy="69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7. What is BRONZE made from?</a:t>
            </a:r>
            <a:b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</a:br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Pick two!</a:t>
            </a:r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8" name="Picture 6" descr=" gold oc 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672" y="2012155"/>
            <a:ext cx="2736304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 mercury 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902" y="2214223"/>
            <a:ext cx="2718620" cy="2664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2pence 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3" y="4354495"/>
            <a:ext cx="2233241" cy="22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48550">
            <a:off x="4942368" y="2099373"/>
            <a:ext cx="2187402" cy="7337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Mercury </a:t>
            </a:r>
            <a:endParaRPr lang="en-GB" sz="60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209137">
            <a:off x="1664667" y="1921835"/>
            <a:ext cx="1461551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endParaRPr lang="en-GB" sz="44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628473">
            <a:off x="1246671" y="4815322"/>
            <a:ext cx="1872208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Copper</a:t>
            </a:r>
            <a:endParaRPr lang="en-GB" sz="54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Image result for tin man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428" y="3546372"/>
            <a:ext cx="3600400" cy="33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347123">
            <a:off x="5118214" y="5805135"/>
            <a:ext cx="1941560" cy="92737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GB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Tin</a:t>
            </a:r>
            <a:endParaRPr lang="en-GB" sz="5400" b="1" dirty="0">
              <a:solidFill>
                <a:schemeClr val="accent2">
                  <a:lumMod val="20000"/>
                  <a:lumOff val="80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4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4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2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700"/>
                            </p:stCondLst>
                            <p:childTnLst>
                              <p:par>
                                <p:cTn id="6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  <p:bldP spid="12" grpId="0"/>
      <p:bldP spid="12" grpId="1"/>
      <p:bldP spid="13" grpId="0"/>
      <p:bldP spid="13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ock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485" y="-99392"/>
            <a:ext cx="928248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iron age round hou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204" y="1155605"/>
            <a:ext cx="9263204" cy="623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3816424"/>
          </a:xfrm>
        </p:spPr>
        <p:txBody>
          <a:bodyPr>
            <a:prstTxWarp prst="textDeflateBottom">
              <a:avLst>
                <a:gd name="adj" fmla="val 42151"/>
              </a:avLst>
            </a:prstTxWarp>
            <a:normAutofit/>
          </a:bodyPr>
          <a:lstStyle/>
          <a:p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8. Name </a:t>
            </a:r>
            <a:r>
              <a:rPr lang="en-GB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FIVE</a:t>
            </a:r>
            <a:r>
              <a:rPr lang="en-GB" b="1" spc="50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differences between your house and an Iron Age round house!</a:t>
            </a:r>
            <a:endParaRPr lang="en-GB" b="1" spc="50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388</Words>
  <Application>Microsoft Office PowerPoint</Application>
  <PresentationFormat>On-screen Show (4:3)</PresentationFormat>
  <Paragraphs>78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Durham University Prehistory QUIZ!</vt:lpstr>
      <vt:lpstr>1. What does prehistory mean?</vt:lpstr>
      <vt:lpstr>2. Put these time periods in order.</vt:lpstr>
      <vt:lpstr>3. How did Britain become an island?</vt:lpstr>
      <vt:lpstr>4. Did humans and dinosaurs live at the same time?  Yes  or No</vt:lpstr>
      <vt:lpstr>5. What does NEOLITHIC mean?</vt:lpstr>
      <vt:lpstr>6. What did they start doing during the Neolithic Period?</vt:lpstr>
      <vt:lpstr>7. What is BRONZE made from? Pick two! </vt:lpstr>
      <vt:lpstr>8. Name FIVE differences between your house and an Iron Age round house!</vt:lpstr>
      <vt:lpstr>9. Which Iron Age coin would be used by a tribe who is good at farming wheat?</vt:lpstr>
      <vt:lpstr>10. Who brought writing to Britain? </vt:lpstr>
      <vt:lpstr>Durham University Prehistory QUIZ!</vt:lpstr>
      <vt:lpstr>1. What does prehistory mean?</vt:lpstr>
      <vt:lpstr>2. Put these time periods in order.</vt:lpstr>
      <vt:lpstr>PowerPoint Presentation</vt:lpstr>
      <vt:lpstr>3. How did Britain become an island?</vt:lpstr>
      <vt:lpstr>4. Did humans and dinosaurs live at the same time?  Yes  or No</vt:lpstr>
      <vt:lpstr>5. What does NEOLITHIC mean?</vt:lpstr>
      <vt:lpstr>6. What did they start doing during the Neolithic Period?</vt:lpstr>
      <vt:lpstr>7. What is BRONZE made from? Pick two! </vt:lpstr>
      <vt:lpstr>8. Name FIVE differences between your house and an Iron Age round house!</vt:lpstr>
      <vt:lpstr>9. Which Iron Age coin would be used by a tribe who is good at farming wheat?</vt:lpstr>
      <vt:lpstr>10. Who brought writing to Britain? 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Durham University Prehistory QUIZ!</dc:title>
  <dc:creator>DOWLER E.V.</dc:creator>
  <cp:lastModifiedBy>DOWLER E.V.</cp:lastModifiedBy>
  <cp:revision>81</cp:revision>
  <dcterms:created xsi:type="dcterms:W3CDTF">2017-07-24T13:13:23Z</dcterms:created>
  <dcterms:modified xsi:type="dcterms:W3CDTF">2017-08-30T15:59:23Z</dcterms:modified>
</cp:coreProperties>
</file>