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4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38E-CD85-9947-BA39-82957CE31598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F6A7-45EC-EE47-865A-F94708B8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2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38E-CD85-9947-BA39-82957CE31598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F6A7-45EC-EE47-865A-F94708B8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4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38E-CD85-9947-BA39-82957CE31598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F6A7-45EC-EE47-865A-F94708B8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0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38E-CD85-9947-BA39-82957CE31598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F6A7-45EC-EE47-865A-F94708B8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6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38E-CD85-9947-BA39-82957CE31598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F6A7-45EC-EE47-865A-F94708B8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8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38E-CD85-9947-BA39-82957CE31598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F6A7-45EC-EE47-865A-F94708B8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5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38E-CD85-9947-BA39-82957CE31598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F6A7-45EC-EE47-865A-F94708B8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1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38E-CD85-9947-BA39-82957CE31598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F6A7-45EC-EE47-865A-F94708B8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0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38E-CD85-9947-BA39-82957CE31598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F6A7-45EC-EE47-865A-F94708B8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2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38E-CD85-9947-BA39-82957CE31598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F6A7-45EC-EE47-865A-F94708B8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8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138E-CD85-9947-BA39-82957CE31598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F6A7-45EC-EE47-865A-F94708B8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0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8138E-CD85-9947-BA39-82957CE31598}" type="datetimeFigureOut">
              <a:rPr lang="en-US" smtClean="0"/>
              <a:t>29/01/18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F6A7-45EC-EE47-865A-F94708B8F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5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7067"/>
            <a:ext cx="7772400" cy="1470025"/>
          </a:xfrm>
        </p:spPr>
        <p:txBody>
          <a:bodyPr/>
          <a:lstStyle/>
          <a:p>
            <a:r>
              <a:rPr lang="en-US" dirty="0" smtClean="0"/>
              <a:t>Wear Romans Quiz!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Ready! Lets go!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9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year did the Romans first invade Britain?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4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correct name for a mosaic tile?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8517"/>
            <a:ext cx="9144000" cy="405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8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did the Romans use a </a:t>
            </a:r>
            <a:r>
              <a:rPr lang="en-US" dirty="0" err="1" smtClean="0"/>
              <a:t>strigil</a:t>
            </a:r>
            <a:r>
              <a:rPr lang="en-US" dirty="0" smtClean="0"/>
              <a:t> for?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605" r="36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501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up these Latin words!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0074" y="1944309"/>
            <a:ext cx="164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Aqua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4213" y="3480940"/>
            <a:ext cx="76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18610" y="515869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4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name of the wall that runs through Northumberland?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648" r="2648"/>
          <a:stretch>
            <a:fillRect/>
          </a:stretch>
        </p:blipFill>
        <p:spPr>
          <a:xfrm>
            <a:off x="-407619" y="1484268"/>
            <a:ext cx="9771106" cy="537373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9561" y="1417638"/>
            <a:ext cx="4075949" cy="6793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9196" y="1417638"/>
            <a:ext cx="3526348" cy="5877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4018" y="1207353"/>
            <a:ext cx="3119040" cy="5198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8465" y="1207353"/>
            <a:ext cx="2645022" cy="440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9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64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58</Words>
  <Application>Microsoft Macintosh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Wear Romans Quiz!</vt:lpstr>
      <vt:lpstr>Which year did the Romans first invade Britain?</vt:lpstr>
      <vt:lpstr>What is the correct name for a mosaic tile?</vt:lpstr>
      <vt:lpstr>What did the Romans use a strigil for?</vt:lpstr>
      <vt:lpstr>Match up these Latin words!</vt:lpstr>
      <vt:lpstr>What is the name of the wall that runs through Northumberland?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Wear Romans Quiz!</dc:title>
  <dc:creator>Emily's Macbook</dc:creator>
  <cp:lastModifiedBy>Emily's Macbook</cp:lastModifiedBy>
  <cp:revision>4</cp:revision>
  <dcterms:created xsi:type="dcterms:W3CDTF">2018-01-29T16:22:36Z</dcterms:created>
  <dcterms:modified xsi:type="dcterms:W3CDTF">2018-01-29T16:58:47Z</dcterms:modified>
</cp:coreProperties>
</file>