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6" r:id="rId5"/>
    <p:sldMasterId id="2147483707" r:id="rId6"/>
  </p:sldMasterIdLst>
  <p:notesMasterIdLst>
    <p:notesMasterId r:id="rId36"/>
  </p:notesMasterIdLst>
  <p:sldIdLst>
    <p:sldId id="415" r:id="rId7"/>
    <p:sldId id="416" r:id="rId8"/>
    <p:sldId id="414" r:id="rId9"/>
    <p:sldId id="417" r:id="rId10"/>
    <p:sldId id="419" r:id="rId11"/>
    <p:sldId id="421" r:id="rId12"/>
    <p:sldId id="420" r:id="rId13"/>
    <p:sldId id="317" r:id="rId14"/>
    <p:sldId id="343" r:id="rId15"/>
    <p:sldId id="369" r:id="rId16"/>
    <p:sldId id="366" r:id="rId17"/>
    <p:sldId id="331" r:id="rId18"/>
    <p:sldId id="259" r:id="rId19"/>
    <p:sldId id="370" r:id="rId20"/>
    <p:sldId id="379" r:id="rId21"/>
    <p:sldId id="368" r:id="rId22"/>
    <p:sldId id="371" r:id="rId23"/>
    <p:sldId id="422" r:id="rId24"/>
    <p:sldId id="430" r:id="rId25"/>
    <p:sldId id="424" r:id="rId26"/>
    <p:sldId id="426" r:id="rId27"/>
    <p:sldId id="427" r:id="rId28"/>
    <p:sldId id="428" r:id="rId29"/>
    <p:sldId id="429" r:id="rId30"/>
    <p:sldId id="431" r:id="rId31"/>
    <p:sldId id="432" r:id="rId32"/>
    <p:sldId id="434" r:id="rId33"/>
    <p:sldId id="351" r:id="rId34"/>
    <p:sldId id="433" r:id="rId35"/>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B5972E-AD5E-C8AA-69A3-D3545C5730BE}" name="MAUDE, KULWINDER" initials="MK" userId="S::gnxg97@durham.ac.uk::d79f15ea-2ab9-4ab1-bcdd-512cc98e7e46" providerId="AD"/>
  <p188:author id="{C787A483-AD13-41C3-9709-26DBA68CBB53}" name="SEE, BENG H." initials="SBH" userId="S::cnhg62@durham.ac.uk::1bd2ae02-4620-40ce-924b-c9d9555381d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ana Meredith" initials="D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CFC"/>
    <a:srgbClr val="FFC819"/>
    <a:srgbClr val="46048A"/>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E173DE-AD28-4A3A-8BA8-C07D6056195E}" v="33" dt="2022-09-05T08:51:42.1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48" autoAdjust="0"/>
    <p:restoredTop sz="76642" autoAdjust="0"/>
  </p:normalViewPr>
  <p:slideViewPr>
    <p:cSldViewPr snapToGrid="0">
      <p:cViewPr varScale="1">
        <p:scale>
          <a:sx n="87" d="100"/>
          <a:sy n="87" d="100"/>
        </p:scale>
        <p:origin x="1734" y="108"/>
      </p:cViewPr>
      <p:guideLst>
        <p:guide orient="horz" pos="2160"/>
        <p:guide pos="3840"/>
      </p:guideLst>
    </p:cSldViewPr>
  </p:slideViewPr>
  <p:outlineViewPr>
    <p:cViewPr>
      <p:scale>
        <a:sx n="33" d="100"/>
        <a:sy n="33" d="100"/>
      </p:scale>
      <p:origin x="0" y="11496"/>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UDE, KULWINDER" userId="d79f15ea-2ab9-4ab1-bcdd-512cc98e7e46" providerId="ADAL" clId="{F5E173DE-AD28-4A3A-8BA8-C07D6056195E}"/>
    <pc:docChg chg="custSel addSld delSld modSld sldOrd modNotesMaster">
      <pc:chgData name="MAUDE, KULWINDER" userId="d79f15ea-2ab9-4ab1-bcdd-512cc98e7e46" providerId="ADAL" clId="{F5E173DE-AD28-4A3A-8BA8-C07D6056195E}" dt="2022-09-05T08:51:47.434" v="3420" actId="14100"/>
      <pc:docMkLst>
        <pc:docMk/>
      </pc:docMkLst>
      <pc:sldChg chg="modNotes">
        <pc:chgData name="MAUDE, KULWINDER" userId="d79f15ea-2ab9-4ab1-bcdd-512cc98e7e46" providerId="ADAL" clId="{F5E173DE-AD28-4A3A-8BA8-C07D6056195E}" dt="2022-09-05T08:46:30.363" v="3401"/>
        <pc:sldMkLst>
          <pc:docMk/>
          <pc:sldMk cId="0" sldId="259"/>
        </pc:sldMkLst>
      </pc:sldChg>
      <pc:sldChg chg="modNotesTx">
        <pc:chgData name="MAUDE, KULWINDER" userId="d79f15ea-2ab9-4ab1-bcdd-512cc98e7e46" providerId="ADAL" clId="{F5E173DE-AD28-4A3A-8BA8-C07D6056195E}" dt="2022-09-04T10:43:32.074" v="589" actId="20577"/>
        <pc:sldMkLst>
          <pc:docMk/>
          <pc:sldMk cId="3592819271" sldId="317"/>
        </pc:sldMkLst>
      </pc:sldChg>
      <pc:sldChg chg="modNotes">
        <pc:chgData name="MAUDE, KULWINDER" userId="d79f15ea-2ab9-4ab1-bcdd-512cc98e7e46" providerId="ADAL" clId="{F5E173DE-AD28-4A3A-8BA8-C07D6056195E}" dt="2022-09-05T08:46:30.363" v="3401"/>
        <pc:sldMkLst>
          <pc:docMk/>
          <pc:sldMk cId="0" sldId="331"/>
        </pc:sldMkLst>
      </pc:sldChg>
      <pc:sldChg chg="modSp mod">
        <pc:chgData name="MAUDE, KULWINDER" userId="d79f15ea-2ab9-4ab1-bcdd-512cc98e7e46" providerId="ADAL" clId="{F5E173DE-AD28-4A3A-8BA8-C07D6056195E}" dt="2022-09-04T10:44:22.463" v="593" actId="113"/>
        <pc:sldMkLst>
          <pc:docMk/>
          <pc:sldMk cId="2583103149" sldId="343"/>
        </pc:sldMkLst>
        <pc:spChg chg="mod">
          <ac:chgData name="MAUDE, KULWINDER" userId="d79f15ea-2ab9-4ab1-bcdd-512cc98e7e46" providerId="ADAL" clId="{F5E173DE-AD28-4A3A-8BA8-C07D6056195E}" dt="2022-09-04T10:44:22.463" v="593" actId="113"/>
          <ac:spMkLst>
            <pc:docMk/>
            <pc:sldMk cId="2583103149" sldId="343"/>
            <ac:spMk id="8" creationId="{E282A7BD-A2BF-475B-9DB3-2626C3A9F96D}"/>
          </ac:spMkLst>
        </pc:spChg>
      </pc:sldChg>
      <pc:sldChg chg="addSp modSp mod">
        <pc:chgData name="MAUDE, KULWINDER" userId="d79f15ea-2ab9-4ab1-bcdd-512cc98e7e46" providerId="ADAL" clId="{F5E173DE-AD28-4A3A-8BA8-C07D6056195E}" dt="2022-09-04T16:13:51.169" v="2635"/>
        <pc:sldMkLst>
          <pc:docMk/>
          <pc:sldMk cId="3361467812" sldId="351"/>
        </pc:sldMkLst>
        <pc:spChg chg="mod">
          <ac:chgData name="MAUDE, KULWINDER" userId="d79f15ea-2ab9-4ab1-bcdd-512cc98e7e46" providerId="ADAL" clId="{F5E173DE-AD28-4A3A-8BA8-C07D6056195E}" dt="2022-09-04T15:44:02.130" v="2374" actId="120"/>
          <ac:spMkLst>
            <pc:docMk/>
            <pc:sldMk cId="3361467812" sldId="351"/>
            <ac:spMk id="2" creationId="{6D941E5D-6FB8-4B2F-87B7-4CBD75E33D8A}"/>
          </ac:spMkLst>
        </pc:spChg>
        <pc:spChg chg="mod">
          <ac:chgData name="MAUDE, KULWINDER" userId="d79f15ea-2ab9-4ab1-bcdd-512cc98e7e46" providerId="ADAL" clId="{F5E173DE-AD28-4A3A-8BA8-C07D6056195E}" dt="2022-09-04T16:13:40.048" v="2634" actId="1076"/>
          <ac:spMkLst>
            <pc:docMk/>
            <pc:sldMk cId="3361467812" sldId="351"/>
            <ac:spMk id="8" creationId="{E282A7BD-A2BF-475B-9DB3-2626C3A9F96D}"/>
          </ac:spMkLst>
        </pc:spChg>
        <pc:picChg chg="add mod">
          <ac:chgData name="MAUDE, KULWINDER" userId="d79f15ea-2ab9-4ab1-bcdd-512cc98e7e46" providerId="ADAL" clId="{F5E173DE-AD28-4A3A-8BA8-C07D6056195E}" dt="2022-09-04T16:13:51.169" v="2635"/>
          <ac:picMkLst>
            <pc:docMk/>
            <pc:sldMk cId="3361467812" sldId="351"/>
            <ac:picMk id="5" creationId="{61F359F1-C81B-49BD-8E26-580C01B92593}"/>
          </ac:picMkLst>
        </pc:picChg>
      </pc:sldChg>
      <pc:sldChg chg="modSp del mod">
        <pc:chgData name="MAUDE, KULWINDER" userId="d79f15ea-2ab9-4ab1-bcdd-512cc98e7e46" providerId="ADAL" clId="{F5E173DE-AD28-4A3A-8BA8-C07D6056195E}" dt="2022-09-04T15:44:11.692" v="2375" actId="2696"/>
        <pc:sldMkLst>
          <pc:docMk/>
          <pc:sldMk cId="1673930935" sldId="354"/>
        </pc:sldMkLst>
        <pc:spChg chg="mod">
          <ac:chgData name="MAUDE, KULWINDER" userId="d79f15ea-2ab9-4ab1-bcdd-512cc98e7e46" providerId="ADAL" clId="{F5E173DE-AD28-4A3A-8BA8-C07D6056195E}" dt="2022-09-04T15:43:34.314" v="2369" actId="21"/>
          <ac:spMkLst>
            <pc:docMk/>
            <pc:sldMk cId="1673930935" sldId="354"/>
            <ac:spMk id="2" creationId="{6D941E5D-6FB8-4B2F-87B7-4CBD75E33D8A}"/>
          </ac:spMkLst>
        </pc:spChg>
      </pc:sldChg>
      <pc:sldChg chg="modNotes">
        <pc:chgData name="MAUDE, KULWINDER" userId="d79f15ea-2ab9-4ab1-bcdd-512cc98e7e46" providerId="ADAL" clId="{F5E173DE-AD28-4A3A-8BA8-C07D6056195E}" dt="2022-09-05T08:46:30.363" v="3401"/>
        <pc:sldMkLst>
          <pc:docMk/>
          <pc:sldMk cId="2109490063" sldId="366"/>
        </pc:sldMkLst>
      </pc:sldChg>
      <pc:sldChg chg="delSp modSp mod ord">
        <pc:chgData name="MAUDE, KULWINDER" userId="d79f15ea-2ab9-4ab1-bcdd-512cc98e7e46" providerId="ADAL" clId="{F5E173DE-AD28-4A3A-8BA8-C07D6056195E}" dt="2022-09-04T15:07:37.388" v="2288" actId="1076"/>
        <pc:sldMkLst>
          <pc:docMk/>
          <pc:sldMk cId="3718193559" sldId="371"/>
        </pc:sldMkLst>
        <pc:spChg chg="del">
          <ac:chgData name="MAUDE, KULWINDER" userId="d79f15ea-2ab9-4ab1-bcdd-512cc98e7e46" providerId="ADAL" clId="{F5E173DE-AD28-4A3A-8BA8-C07D6056195E}" dt="2022-09-04T15:07:08.758" v="2282" actId="21"/>
          <ac:spMkLst>
            <pc:docMk/>
            <pc:sldMk cId="3718193559" sldId="371"/>
            <ac:spMk id="2" creationId="{8005DD4B-6724-4CBB-9DC6-1EDDC4A36B31}"/>
          </ac:spMkLst>
        </pc:spChg>
        <pc:spChg chg="mod">
          <ac:chgData name="MAUDE, KULWINDER" userId="d79f15ea-2ab9-4ab1-bcdd-512cc98e7e46" providerId="ADAL" clId="{F5E173DE-AD28-4A3A-8BA8-C07D6056195E}" dt="2022-09-04T15:07:23.304" v="2285" actId="14100"/>
          <ac:spMkLst>
            <pc:docMk/>
            <pc:sldMk cId="3718193559" sldId="371"/>
            <ac:spMk id="9" creationId="{FD75FC09-14C1-4B22-820B-EE9533E815A9}"/>
          </ac:spMkLst>
        </pc:spChg>
        <pc:picChg chg="mod">
          <ac:chgData name="MAUDE, KULWINDER" userId="d79f15ea-2ab9-4ab1-bcdd-512cc98e7e46" providerId="ADAL" clId="{F5E173DE-AD28-4A3A-8BA8-C07D6056195E}" dt="2022-09-04T15:07:37.388" v="2288" actId="1076"/>
          <ac:picMkLst>
            <pc:docMk/>
            <pc:sldMk cId="3718193559" sldId="371"/>
            <ac:picMk id="6" creationId="{ABF1B9C0-DC5B-4041-9473-E6E53B190904}"/>
          </ac:picMkLst>
        </pc:picChg>
        <pc:picChg chg="mod">
          <ac:chgData name="MAUDE, KULWINDER" userId="d79f15ea-2ab9-4ab1-bcdd-512cc98e7e46" providerId="ADAL" clId="{F5E173DE-AD28-4A3A-8BA8-C07D6056195E}" dt="2022-09-04T15:07:27.312" v="2286" actId="1076"/>
          <ac:picMkLst>
            <pc:docMk/>
            <pc:sldMk cId="3718193559" sldId="371"/>
            <ac:picMk id="7" creationId="{D24704A7-F9BC-4D18-89AC-F6470D40089B}"/>
          </ac:picMkLst>
        </pc:picChg>
        <pc:picChg chg="mod">
          <ac:chgData name="MAUDE, KULWINDER" userId="d79f15ea-2ab9-4ab1-bcdd-512cc98e7e46" providerId="ADAL" clId="{F5E173DE-AD28-4A3A-8BA8-C07D6056195E}" dt="2022-09-04T15:07:13.805" v="2283" actId="14100"/>
          <ac:picMkLst>
            <pc:docMk/>
            <pc:sldMk cId="3718193559" sldId="371"/>
            <ac:picMk id="11" creationId="{BF775C5A-2835-FD45-8183-E2E72517FD20}"/>
          </ac:picMkLst>
        </pc:picChg>
      </pc:sldChg>
      <pc:sldChg chg="modSp mod ord modAnim delCm modCm">
        <pc:chgData name="MAUDE, KULWINDER" userId="d79f15ea-2ab9-4ab1-bcdd-512cc98e7e46" providerId="ADAL" clId="{F5E173DE-AD28-4A3A-8BA8-C07D6056195E}" dt="2022-09-04T10:45:43.571" v="603" actId="122"/>
        <pc:sldMkLst>
          <pc:docMk/>
          <pc:sldMk cId="1396327124" sldId="414"/>
        </pc:sldMkLst>
        <pc:spChg chg="mod">
          <ac:chgData name="MAUDE, KULWINDER" userId="d79f15ea-2ab9-4ab1-bcdd-512cc98e7e46" providerId="ADAL" clId="{F5E173DE-AD28-4A3A-8BA8-C07D6056195E}" dt="2022-09-04T10:45:43.571" v="603" actId="122"/>
          <ac:spMkLst>
            <pc:docMk/>
            <pc:sldMk cId="1396327124" sldId="414"/>
            <ac:spMk id="3" creationId="{4871B9AC-7715-477B-A5CF-AF51E7C2E807}"/>
          </ac:spMkLst>
        </pc:spChg>
      </pc:sldChg>
      <pc:sldChg chg="modSp mod">
        <pc:chgData name="MAUDE, KULWINDER" userId="d79f15ea-2ab9-4ab1-bcdd-512cc98e7e46" providerId="ADAL" clId="{F5E173DE-AD28-4A3A-8BA8-C07D6056195E}" dt="2022-09-05T08:20:01.268" v="2646" actId="255"/>
        <pc:sldMkLst>
          <pc:docMk/>
          <pc:sldMk cId="4293149663" sldId="415"/>
        </pc:sldMkLst>
        <pc:spChg chg="mod">
          <ac:chgData name="MAUDE, KULWINDER" userId="d79f15ea-2ab9-4ab1-bcdd-512cc98e7e46" providerId="ADAL" clId="{F5E173DE-AD28-4A3A-8BA8-C07D6056195E}" dt="2022-09-05T08:20:01.268" v="2646" actId="255"/>
          <ac:spMkLst>
            <pc:docMk/>
            <pc:sldMk cId="4293149663" sldId="415"/>
            <ac:spMk id="14" creationId="{00000000-0000-0000-0000-000000000000}"/>
          </ac:spMkLst>
        </pc:spChg>
        <pc:picChg chg="mod">
          <ac:chgData name="MAUDE, KULWINDER" userId="d79f15ea-2ab9-4ab1-bcdd-512cc98e7e46" providerId="ADAL" clId="{F5E173DE-AD28-4A3A-8BA8-C07D6056195E}" dt="2022-09-05T08:19:31.714" v="2640" actId="1076"/>
          <ac:picMkLst>
            <pc:docMk/>
            <pc:sldMk cId="4293149663" sldId="415"/>
            <ac:picMk id="1026" creationId="{D4A4F462-62D6-2FD3-A2AB-01B6ACC5341F}"/>
          </ac:picMkLst>
        </pc:picChg>
        <pc:picChg chg="mod">
          <ac:chgData name="MAUDE, KULWINDER" userId="d79f15ea-2ab9-4ab1-bcdd-512cc98e7e46" providerId="ADAL" clId="{F5E173DE-AD28-4A3A-8BA8-C07D6056195E}" dt="2022-09-05T08:19:17.062" v="2636" actId="1076"/>
          <ac:picMkLst>
            <pc:docMk/>
            <pc:sldMk cId="4293149663" sldId="415"/>
            <ac:picMk id="1032" creationId="{B9CEE947-C656-7D0D-180B-7F2780A04B3B}"/>
          </ac:picMkLst>
        </pc:picChg>
      </pc:sldChg>
      <pc:sldChg chg="modSp mod">
        <pc:chgData name="MAUDE, KULWINDER" userId="d79f15ea-2ab9-4ab1-bcdd-512cc98e7e46" providerId="ADAL" clId="{F5E173DE-AD28-4A3A-8BA8-C07D6056195E}" dt="2022-09-04T16:05:32.654" v="2626" actId="1076"/>
        <pc:sldMkLst>
          <pc:docMk/>
          <pc:sldMk cId="1325493149" sldId="416"/>
        </pc:sldMkLst>
        <pc:spChg chg="mod">
          <ac:chgData name="MAUDE, KULWINDER" userId="d79f15ea-2ab9-4ab1-bcdd-512cc98e7e46" providerId="ADAL" clId="{F5E173DE-AD28-4A3A-8BA8-C07D6056195E}" dt="2022-09-04T16:03:43.415" v="2552" actId="1076"/>
          <ac:spMkLst>
            <pc:docMk/>
            <pc:sldMk cId="1325493149" sldId="416"/>
            <ac:spMk id="14" creationId="{AFE39E26-2DAA-6B1A-3202-3EA1BCEF4A64}"/>
          </ac:spMkLst>
        </pc:spChg>
        <pc:spChg chg="mod">
          <ac:chgData name="MAUDE, KULWINDER" userId="d79f15ea-2ab9-4ab1-bcdd-512cc98e7e46" providerId="ADAL" clId="{F5E173DE-AD28-4A3A-8BA8-C07D6056195E}" dt="2022-09-04T16:03:50.677" v="2553" actId="1076"/>
          <ac:spMkLst>
            <pc:docMk/>
            <pc:sldMk cId="1325493149" sldId="416"/>
            <ac:spMk id="17" creationId="{680515B8-EC27-9067-2925-5583628979C9}"/>
          </ac:spMkLst>
        </pc:spChg>
        <pc:spChg chg="mod">
          <ac:chgData name="MAUDE, KULWINDER" userId="d79f15ea-2ab9-4ab1-bcdd-512cc98e7e46" providerId="ADAL" clId="{F5E173DE-AD28-4A3A-8BA8-C07D6056195E}" dt="2022-09-04T16:02:36.138" v="2519" actId="1076"/>
          <ac:spMkLst>
            <pc:docMk/>
            <pc:sldMk cId="1325493149" sldId="416"/>
            <ac:spMk id="20" creationId="{680515B8-EC27-9067-2925-5583628979C9}"/>
          </ac:spMkLst>
        </pc:spChg>
        <pc:spChg chg="mod">
          <ac:chgData name="MAUDE, KULWINDER" userId="d79f15ea-2ab9-4ab1-bcdd-512cc98e7e46" providerId="ADAL" clId="{F5E173DE-AD28-4A3A-8BA8-C07D6056195E}" dt="2022-09-04T16:04:23.017" v="2574" actId="1076"/>
          <ac:spMkLst>
            <pc:docMk/>
            <pc:sldMk cId="1325493149" sldId="416"/>
            <ac:spMk id="22" creationId="{680515B8-EC27-9067-2925-5583628979C9}"/>
          </ac:spMkLst>
        </pc:spChg>
        <pc:spChg chg="mod">
          <ac:chgData name="MAUDE, KULWINDER" userId="d79f15ea-2ab9-4ab1-bcdd-512cc98e7e46" providerId="ADAL" clId="{F5E173DE-AD28-4A3A-8BA8-C07D6056195E}" dt="2022-09-04T16:05:02.352" v="2604" actId="1076"/>
          <ac:spMkLst>
            <pc:docMk/>
            <pc:sldMk cId="1325493149" sldId="416"/>
            <ac:spMk id="24" creationId="{680515B8-EC27-9067-2925-5583628979C9}"/>
          </ac:spMkLst>
        </pc:spChg>
        <pc:spChg chg="mod">
          <ac:chgData name="MAUDE, KULWINDER" userId="d79f15ea-2ab9-4ab1-bcdd-512cc98e7e46" providerId="ADAL" clId="{F5E173DE-AD28-4A3A-8BA8-C07D6056195E}" dt="2022-09-04T16:05:32.654" v="2626" actId="1076"/>
          <ac:spMkLst>
            <pc:docMk/>
            <pc:sldMk cId="1325493149" sldId="416"/>
            <ac:spMk id="25" creationId="{680515B8-EC27-9067-2925-5583628979C9}"/>
          </ac:spMkLst>
        </pc:spChg>
        <pc:picChg chg="mod">
          <ac:chgData name="MAUDE, KULWINDER" userId="d79f15ea-2ab9-4ab1-bcdd-512cc98e7e46" providerId="ADAL" clId="{F5E173DE-AD28-4A3A-8BA8-C07D6056195E}" dt="2022-09-04T16:02:44.643" v="2522" actId="1076"/>
          <ac:picMkLst>
            <pc:docMk/>
            <pc:sldMk cId="1325493149" sldId="416"/>
            <ac:picMk id="11" creationId="{8EE92ACD-DEA4-B186-788A-358A0ABF5B83}"/>
          </ac:picMkLst>
        </pc:picChg>
      </pc:sldChg>
      <pc:sldChg chg="modSp mod modNotesTx">
        <pc:chgData name="MAUDE, KULWINDER" userId="d79f15ea-2ab9-4ab1-bcdd-512cc98e7e46" providerId="ADAL" clId="{F5E173DE-AD28-4A3A-8BA8-C07D6056195E}" dt="2022-09-05T08:49:04.770" v="3404" actId="403"/>
        <pc:sldMkLst>
          <pc:docMk/>
          <pc:sldMk cId="2538451114" sldId="417"/>
        </pc:sldMkLst>
        <pc:spChg chg="mod">
          <ac:chgData name="MAUDE, KULWINDER" userId="d79f15ea-2ab9-4ab1-bcdd-512cc98e7e46" providerId="ADAL" clId="{F5E173DE-AD28-4A3A-8BA8-C07D6056195E}" dt="2022-09-04T10:27:12.561" v="85" actId="20577"/>
          <ac:spMkLst>
            <pc:docMk/>
            <pc:sldMk cId="2538451114" sldId="417"/>
            <ac:spMk id="2" creationId="{00000000-0000-0000-0000-000000000000}"/>
          </ac:spMkLst>
        </pc:spChg>
      </pc:sldChg>
      <pc:sldChg chg="modSp mod modNotesTx">
        <pc:chgData name="MAUDE, KULWINDER" userId="d79f15ea-2ab9-4ab1-bcdd-512cc98e7e46" providerId="ADAL" clId="{F5E173DE-AD28-4A3A-8BA8-C07D6056195E}" dt="2022-09-05T08:44:23.278" v="3399" actId="20577"/>
        <pc:sldMkLst>
          <pc:docMk/>
          <pc:sldMk cId="3994961712" sldId="419"/>
        </pc:sldMkLst>
        <pc:spChg chg="mod">
          <ac:chgData name="MAUDE, KULWINDER" userId="d79f15ea-2ab9-4ab1-bcdd-512cc98e7e46" providerId="ADAL" clId="{F5E173DE-AD28-4A3A-8BA8-C07D6056195E}" dt="2022-09-04T10:44:09.447" v="592" actId="1076"/>
          <ac:spMkLst>
            <pc:docMk/>
            <pc:sldMk cId="3994961712" sldId="419"/>
            <ac:spMk id="2" creationId="{00000000-0000-0000-0000-000000000000}"/>
          </ac:spMkLst>
        </pc:spChg>
        <pc:spChg chg="mod">
          <ac:chgData name="MAUDE, KULWINDER" userId="d79f15ea-2ab9-4ab1-bcdd-512cc98e7e46" providerId="ADAL" clId="{F5E173DE-AD28-4A3A-8BA8-C07D6056195E}" dt="2022-09-04T10:44:06.956" v="591" actId="14100"/>
          <ac:spMkLst>
            <pc:docMk/>
            <pc:sldMk cId="3994961712" sldId="419"/>
            <ac:spMk id="3" creationId="{00000000-0000-0000-0000-000000000000}"/>
          </ac:spMkLst>
        </pc:spChg>
      </pc:sldChg>
      <pc:sldChg chg="modSp mod delCm modCm modNotesTx">
        <pc:chgData name="MAUDE, KULWINDER" userId="d79f15ea-2ab9-4ab1-bcdd-512cc98e7e46" providerId="ADAL" clId="{F5E173DE-AD28-4A3A-8BA8-C07D6056195E}" dt="2022-09-05T08:50:23.106" v="3407" actId="403"/>
        <pc:sldMkLst>
          <pc:docMk/>
          <pc:sldMk cId="320151861" sldId="420"/>
        </pc:sldMkLst>
        <pc:spChg chg="mod">
          <ac:chgData name="MAUDE, KULWINDER" userId="d79f15ea-2ab9-4ab1-bcdd-512cc98e7e46" providerId="ADAL" clId="{F5E173DE-AD28-4A3A-8BA8-C07D6056195E}" dt="2022-09-04T11:05:02.639" v="904" actId="13926"/>
          <ac:spMkLst>
            <pc:docMk/>
            <pc:sldMk cId="320151861" sldId="420"/>
            <ac:spMk id="3" creationId="{AE3B154C-F8E4-4952-8A20-B147E42DB186}"/>
          </ac:spMkLst>
        </pc:spChg>
        <pc:spChg chg="mod">
          <ac:chgData name="MAUDE, KULWINDER" userId="d79f15ea-2ab9-4ab1-bcdd-512cc98e7e46" providerId="ADAL" clId="{F5E173DE-AD28-4A3A-8BA8-C07D6056195E}" dt="2022-09-04T10:39:20.444" v="588" actId="1076"/>
          <ac:spMkLst>
            <pc:docMk/>
            <pc:sldMk cId="320151861" sldId="420"/>
            <ac:spMk id="5" creationId="{CECEA18F-9D2F-4567-81D6-E1B9980F617B}"/>
          </ac:spMkLst>
        </pc:spChg>
      </pc:sldChg>
      <pc:sldChg chg="modSp mod modNotesTx">
        <pc:chgData name="MAUDE, KULWINDER" userId="d79f15ea-2ab9-4ab1-bcdd-512cc98e7e46" providerId="ADAL" clId="{F5E173DE-AD28-4A3A-8BA8-C07D6056195E}" dt="2022-09-05T08:23:48.002" v="2963" actId="20577"/>
        <pc:sldMkLst>
          <pc:docMk/>
          <pc:sldMk cId="2306064201" sldId="421"/>
        </pc:sldMkLst>
        <pc:spChg chg="mod">
          <ac:chgData name="MAUDE, KULWINDER" userId="d79f15ea-2ab9-4ab1-bcdd-512cc98e7e46" providerId="ADAL" clId="{F5E173DE-AD28-4A3A-8BA8-C07D6056195E}" dt="2022-09-04T16:07:38.752" v="2627" actId="113"/>
          <ac:spMkLst>
            <pc:docMk/>
            <pc:sldMk cId="2306064201" sldId="421"/>
            <ac:spMk id="12" creationId="{ACE8D48B-FBDF-462C-8936-1B63A47D73DE}"/>
          </ac:spMkLst>
        </pc:spChg>
        <pc:spChg chg="mod">
          <ac:chgData name="MAUDE, KULWINDER" userId="d79f15ea-2ab9-4ab1-bcdd-512cc98e7e46" providerId="ADAL" clId="{F5E173DE-AD28-4A3A-8BA8-C07D6056195E}" dt="2022-09-04T10:37:17.249" v="581" actId="12"/>
          <ac:spMkLst>
            <pc:docMk/>
            <pc:sldMk cId="2306064201" sldId="421"/>
            <ac:spMk id="17" creationId="{E063530F-A04C-4D56-8DCE-FB7ADFA44F0C}"/>
          </ac:spMkLst>
        </pc:spChg>
        <pc:spChg chg="mod">
          <ac:chgData name="MAUDE, KULWINDER" userId="d79f15ea-2ab9-4ab1-bcdd-512cc98e7e46" providerId="ADAL" clId="{F5E173DE-AD28-4A3A-8BA8-C07D6056195E}" dt="2022-09-04T16:07:44.225" v="2629" actId="20577"/>
          <ac:spMkLst>
            <pc:docMk/>
            <pc:sldMk cId="2306064201" sldId="421"/>
            <ac:spMk id="22" creationId="{9E55E665-73B6-46D4-BC18-2C76154E7B9D}"/>
          </ac:spMkLst>
        </pc:spChg>
      </pc:sldChg>
      <pc:sldChg chg="addSp modSp mod modNotesTx">
        <pc:chgData name="MAUDE, KULWINDER" userId="d79f15ea-2ab9-4ab1-bcdd-512cc98e7e46" providerId="ADAL" clId="{F5E173DE-AD28-4A3A-8BA8-C07D6056195E}" dt="2022-09-05T08:50:34.550" v="3410" actId="403"/>
        <pc:sldMkLst>
          <pc:docMk/>
          <pc:sldMk cId="1914009228" sldId="422"/>
        </pc:sldMkLst>
        <pc:spChg chg="mod">
          <ac:chgData name="MAUDE, KULWINDER" userId="d79f15ea-2ab9-4ab1-bcdd-512cc98e7e46" providerId="ADAL" clId="{F5E173DE-AD28-4A3A-8BA8-C07D6056195E}" dt="2022-09-05T08:39:59.439" v="3365" actId="1076"/>
          <ac:spMkLst>
            <pc:docMk/>
            <pc:sldMk cId="1914009228" sldId="422"/>
            <ac:spMk id="2" creationId="{8CFBE9DE-254D-427D-ADD1-63FDEE7FBF52}"/>
          </ac:spMkLst>
        </pc:spChg>
        <pc:spChg chg="mod">
          <ac:chgData name="MAUDE, KULWINDER" userId="d79f15ea-2ab9-4ab1-bcdd-512cc98e7e46" providerId="ADAL" clId="{F5E173DE-AD28-4A3A-8BA8-C07D6056195E}" dt="2022-09-05T08:40:18.651" v="3371" actId="1076"/>
          <ac:spMkLst>
            <pc:docMk/>
            <pc:sldMk cId="1914009228" sldId="422"/>
            <ac:spMk id="3" creationId="{ABD59F69-9ABC-4FBD-898D-9258DB204666}"/>
          </ac:spMkLst>
        </pc:spChg>
        <pc:picChg chg="add mod">
          <ac:chgData name="MAUDE, KULWINDER" userId="d79f15ea-2ab9-4ab1-bcdd-512cc98e7e46" providerId="ADAL" clId="{F5E173DE-AD28-4A3A-8BA8-C07D6056195E}" dt="2022-09-05T08:40:08.285" v="3366" actId="1076"/>
          <ac:picMkLst>
            <pc:docMk/>
            <pc:sldMk cId="1914009228" sldId="422"/>
            <ac:picMk id="6" creationId="{3014BF96-E82C-4363-AFAF-EA2E5CAAE472}"/>
          </ac:picMkLst>
        </pc:picChg>
        <pc:picChg chg="add mod">
          <ac:chgData name="MAUDE, KULWINDER" userId="d79f15ea-2ab9-4ab1-bcdd-512cc98e7e46" providerId="ADAL" clId="{F5E173DE-AD28-4A3A-8BA8-C07D6056195E}" dt="2022-09-05T08:38:59.227" v="3359" actId="1076"/>
          <ac:picMkLst>
            <pc:docMk/>
            <pc:sldMk cId="1914009228" sldId="422"/>
            <ac:picMk id="7" creationId="{7197FE86-145A-4461-AD05-BB9DEDC66ECB}"/>
          </ac:picMkLst>
        </pc:picChg>
      </pc:sldChg>
      <pc:sldChg chg="addSp modSp mod modNotesTx">
        <pc:chgData name="MAUDE, KULWINDER" userId="d79f15ea-2ab9-4ab1-bcdd-512cc98e7e46" providerId="ADAL" clId="{F5E173DE-AD28-4A3A-8BA8-C07D6056195E}" dt="2022-09-05T08:51:47.434" v="3420" actId="14100"/>
        <pc:sldMkLst>
          <pc:docMk/>
          <pc:sldMk cId="376009826" sldId="424"/>
        </pc:sldMkLst>
        <pc:picChg chg="add mod">
          <ac:chgData name="MAUDE, KULWINDER" userId="d79f15ea-2ab9-4ab1-bcdd-512cc98e7e46" providerId="ADAL" clId="{F5E173DE-AD28-4A3A-8BA8-C07D6056195E}" dt="2022-09-05T08:51:47.434" v="3420" actId="14100"/>
          <ac:picMkLst>
            <pc:docMk/>
            <pc:sldMk cId="376009826" sldId="424"/>
            <ac:picMk id="10" creationId="{8670BABF-2DC4-47A0-BB45-0F9F3823E939}"/>
          </ac:picMkLst>
        </pc:picChg>
      </pc:sldChg>
      <pc:sldChg chg="del">
        <pc:chgData name="MAUDE, KULWINDER" userId="d79f15ea-2ab9-4ab1-bcdd-512cc98e7e46" providerId="ADAL" clId="{F5E173DE-AD28-4A3A-8BA8-C07D6056195E}" dt="2022-09-04T10:23:15.542" v="0" actId="2696"/>
        <pc:sldMkLst>
          <pc:docMk/>
          <pc:sldMk cId="2566459325" sldId="425"/>
        </pc:sldMkLst>
      </pc:sldChg>
      <pc:sldChg chg="addSp modSp mod modNotesTx">
        <pc:chgData name="MAUDE, KULWINDER" userId="d79f15ea-2ab9-4ab1-bcdd-512cc98e7e46" providerId="ADAL" clId="{F5E173DE-AD28-4A3A-8BA8-C07D6056195E}" dt="2022-09-05T08:41:29.147" v="3384" actId="1076"/>
        <pc:sldMkLst>
          <pc:docMk/>
          <pc:sldMk cId="1222156477" sldId="426"/>
        </pc:sldMkLst>
        <pc:picChg chg="add mod">
          <ac:chgData name="MAUDE, KULWINDER" userId="d79f15ea-2ab9-4ab1-bcdd-512cc98e7e46" providerId="ADAL" clId="{F5E173DE-AD28-4A3A-8BA8-C07D6056195E}" dt="2022-09-05T08:41:29.147" v="3384" actId="1076"/>
          <ac:picMkLst>
            <pc:docMk/>
            <pc:sldMk cId="1222156477" sldId="426"/>
            <ac:picMk id="7" creationId="{D402DACD-5E06-4EB6-B5AC-35559E2DF123}"/>
          </ac:picMkLst>
        </pc:picChg>
      </pc:sldChg>
      <pc:sldChg chg="addSp modSp mod modNotesTx">
        <pc:chgData name="MAUDE, KULWINDER" userId="d79f15ea-2ab9-4ab1-bcdd-512cc98e7e46" providerId="ADAL" clId="{F5E173DE-AD28-4A3A-8BA8-C07D6056195E}" dt="2022-09-05T08:41:35.428" v="3386" actId="1076"/>
        <pc:sldMkLst>
          <pc:docMk/>
          <pc:sldMk cId="579215825" sldId="427"/>
        </pc:sldMkLst>
        <pc:picChg chg="add mod">
          <ac:chgData name="MAUDE, KULWINDER" userId="d79f15ea-2ab9-4ab1-bcdd-512cc98e7e46" providerId="ADAL" clId="{F5E173DE-AD28-4A3A-8BA8-C07D6056195E}" dt="2022-09-05T08:41:35.428" v="3386" actId="1076"/>
          <ac:picMkLst>
            <pc:docMk/>
            <pc:sldMk cId="579215825" sldId="427"/>
            <ac:picMk id="5" creationId="{53DA3C1F-C954-4F0D-A20C-C69B94E05411}"/>
          </ac:picMkLst>
        </pc:picChg>
      </pc:sldChg>
      <pc:sldChg chg="addSp modSp mod modNotesTx">
        <pc:chgData name="MAUDE, KULWINDER" userId="d79f15ea-2ab9-4ab1-bcdd-512cc98e7e46" providerId="ADAL" clId="{F5E173DE-AD28-4A3A-8BA8-C07D6056195E}" dt="2022-09-05T08:41:40.441" v="3388" actId="1076"/>
        <pc:sldMkLst>
          <pc:docMk/>
          <pc:sldMk cId="451561624" sldId="428"/>
        </pc:sldMkLst>
        <pc:picChg chg="add mod">
          <ac:chgData name="MAUDE, KULWINDER" userId="d79f15ea-2ab9-4ab1-bcdd-512cc98e7e46" providerId="ADAL" clId="{F5E173DE-AD28-4A3A-8BA8-C07D6056195E}" dt="2022-09-05T08:41:40.441" v="3388" actId="1076"/>
          <ac:picMkLst>
            <pc:docMk/>
            <pc:sldMk cId="451561624" sldId="428"/>
            <ac:picMk id="7" creationId="{A225BDF8-08C1-4DAC-B2E4-F0B181B621F0}"/>
          </ac:picMkLst>
        </pc:picChg>
      </pc:sldChg>
      <pc:sldChg chg="delSp modSp mod modNotesTx">
        <pc:chgData name="MAUDE, KULWINDER" userId="d79f15ea-2ab9-4ab1-bcdd-512cc98e7e46" providerId="ADAL" clId="{F5E173DE-AD28-4A3A-8BA8-C07D6056195E}" dt="2022-09-05T08:51:15.222" v="3417" actId="403"/>
        <pc:sldMkLst>
          <pc:docMk/>
          <pc:sldMk cId="1794042677" sldId="429"/>
        </pc:sldMkLst>
        <pc:spChg chg="mod">
          <ac:chgData name="MAUDE, KULWINDER" userId="d79f15ea-2ab9-4ab1-bcdd-512cc98e7e46" providerId="ADAL" clId="{F5E173DE-AD28-4A3A-8BA8-C07D6056195E}" dt="2022-09-04T14:35:31.615" v="1212" actId="1076"/>
          <ac:spMkLst>
            <pc:docMk/>
            <pc:sldMk cId="1794042677" sldId="429"/>
            <ac:spMk id="5" creationId="{663937C4-28FA-4219-82CD-1E2D04077CD5}"/>
          </ac:spMkLst>
        </pc:spChg>
        <pc:spChg chg="mod">
          <ac:chgData name="MAUDE, KULWINDER" userId="d79f15ea-2ab9-4ab1-bcdd-512cc98e7e46" providerId="ADAL" clId="{F5E173DE-AD28-4A3A-8BA8-C07D6056195E}" dt="2022-09-04T15:14:35.900" v="2359" actId="20577"/>
          <ac:spMkLst>
            <pc:docMk/>
            <pc:sldMk cId="1794042677" sldId="429"/>
            <ac:spMk id="6" creationId="{E4F526FD-337F-4B98-AF54-DC0D1FE33374}"/>
          </ac:spMkLst>
        </pc:spChg>
        <pc:spChg chg="del">
          <ac:chgData name="MAUDE, KULWINDER" userId="d79f15ea-2ab9-4ab1-bcdd-512cc98e7e46" providerId="ADAL" clId="{F5E173DE-AD28-4A3A-8BA8-C07D6056195E}" dt="2022-09-04T15:15:02.963" v="2360" actId="21"/>
          <ac:spMkLst>
            <pc:docMk/>
            <pc:sldMk cId="1794042677" sldId="429"/>
            <ac:spMk id="7" creationId="{E4B781FB-6EDF-47C0-A623-304436DB8614}"/>
          </ac:spMkLst>
        </pc:spChg>
        <pc:spChg chg="mod">
          <ac:chgData name="MAUDE, KULWINDER" userId="d79f15ea-2ab9-4ab1-bcdd-512cc98e7e46" providerId="ADAL" clId="{F5E173DE-AD28-4A3A-8BA8-C07D6056195E}" dt="2022-09-04T15:15:05.876" v="2361" actId="1076"/>
          <ac:spMkLst>
            <pc:docMk/>
            <pc:sldMk cId="1794042677" sldId="429"/>
            <ac:spMk id="8" creationId="{D813176F-C57A-4BA2-B508-47B0E889E9FC}"/>
          </ac:spMkLst>
        </pc:spChg>
        <pc:spChg chg="mod">
          <ac:chgData name="MAUDE, KULWINDER" userId="d79f15ea-2ab9-4ab1-bcdd-512cc98e7e46" providerId="ADAL" clId="{F5E173DE-AD28-4A3A-8BA8-C07D6056195E}" dt="2022-09-04T14:34:42.116" v="1057" actId="20577"/>
          <ac:spMkLst>
            <pc:docMk/>
            <pc:sldMk cId="1794042677" sldId="429"/>
            <ac:spMk id="9" creationId="{5E3B4423-5C8C-49A9-A783-57B92B8A8EC7}"/>
          </ac:spMkLst>
        </pc:spChg>
      </pc:sldChg>
      <pc:sldChg chg="addSp modSp mod modNotesTx">
        <pc:chgData name="MAUDE, KULWINDER" userId="d79f15ea-2ab9-4ab1-bcdd-512cc98e7e46" providerId="ADAL" clId="{F5E173DE-AD28-4A3A-8BA8-C07D6056195E}" dt="2022-09-05T08:41:22.130" v="3382" actId="1076"/>
        <pc:sldMkLst>
          <pc:docMk/>
          <pc:sldMk cId="1502146591" sldId="430"/>
        </pc:sldMkLst>
        <pc:picChg chg="add mod">
          <ac:chgData name="MAUDE, KULWINDER" userId="d79f15ea-2ab9-4ab1-bcdd-512cc98e7e46" providerId="ADAL" clId="{F5E173DE-AD28-4A3A-8BA8-C07D6056195E}" dt="2022-09-05T08:41:22.130" v="3382" actId="1076"/>
          <ac:picMkLst>
            <pc:docMk/>
            <pc:sldMk cId="1502146591" sldId="430"/>
            <ac:picMk id="5" creationId="{A806B95B-D504-4044-BDA7-8248B293518E}"/>
          </ac:picMkLst>
        </pc:picChg>
      </pc:sldChg>
      <pc:sldChg chg="addSp modSp new mod">
        <pc:chgData name="MAUDE, KULWINDER" userId="d79f15ea-2ab9-4ab1-bcdd-512cc98e7e46" providerId="ADAL" clId="{F5E173DE-AD28-4A3A-8BA8-C07D6056195E}" dt="2022-09-05T08:41:47.509" v="3390" actId="1076"/>
        <pc:sldMkLst>
          <pc:docMk/>
          <pc:sldMk cId="576901940" sldId="431"/>
        </pc:sldMkLst>
        <pc:spChg chg="mod">
          <ac:chgData name="MAUDE, KULWINDER" userId="d79f15ea-2ab9-4ab1-bcdd-512cc98e7e46" providerId="ADAL" clId="{F5E173DE-AD28-4A3A-8BA8-C07D6056195E}" dt="2022-09-04T14:49:29.632" v="1797" actId="5793"/>
          <ac:spMkLst>
            <pc:docMk/>
            <pc:sldMk cId="576901940" sldId="431"/>
            <ac:spMk id="2" creationId="{5D14868D-E0EE-46AE-98A8-2655CA2268A4}"/>
          </ac:spMkLst>
        </pc:spChg>
        <pc:spChg chg="mod">
          <ac:chgData name="MAUDE, KULWINDER" userId="d79f15ea-2ab9-4ab1-bcdd-512cc98e7e46" providerId="ADAL" clId="{F5E173DE-AD28-4A3A-8BA8-C07D6056195E}" dt="2022-09-04T15:46:25.226" v="2468" actId="20577"/>
          <ac:spMkLst>
            <pc:docMk/>
            <pc:sldMk cId="576901940" sldId="431"/>
            <ac:spMk id="3" creationId="{41FDB9C7-51D9-4A0E-B4B7-9CD25D47BF37}"/>
          </ac:spMkLst>
        </pc:spChg>
        <pc:picChg chg="add mod">
          <ac:chgData name="MAUDE, KULWINDER" userId="d79f15ea-2ab9-4ab1-bcdd-512cc98e7e46" providerId="ADAL" clId="{F5E173DE-AD28-4A3A-8BA8-C07D6056195E}" dt="2022-09-04T14:50:19.044" v="1880"/>
          <ac:picMkLst>
            <pc:docMk/>
            <pc:sldMk cId="576901940" sldId="431"/>
            <ac:picMk id="4" creationId="{F4994CFE-C5AC-4EE3-A3F7-B119D98EAE34}"/>
          </ac:picMkLst>
        </pc:picChg>
        <pc:picChg chg="add mod">
          <ac:chgData name="MAUDE, KULWINDER" userId="d79f15ea-2ab9-4ab1-bcdd-512cc98e7e46" providerId="ADAL" clId="{F5E173DE-AD28-4A3A-8BA8-C07D6056195E}" dt="2022-09-05T08:41:47.509" v="3390" actId="1076"/>
          <ac:picMkLst>
            <pc:docMk/>
            <pc:sldMk cId="576901940" sldId="431"/>
            <ac:picMk id="5" creationId="{4C11D6F8-C00A-4FBB-93BB-952975DE27DD}"/>
          </ac:picMkLst>
        </pc:picChg>
      </pc:sldChg>
      <pc:sldChg chg="addSp delSp modSp new mod">
        <pc:chgData name="MAUDE, KULWINDER" userId="d79f15ea-2ab9-4ab1-bcdd-512cc98e7e46" providerId="ADAL" clId="{F5E173DE-AD28-4A3A-8BA8-C07D6056195E}" dt="2022-09-04T15:01:07.299" v="2277" actId="20577"/>
        <pc:sldMkLst>
          <pc:docMk/>
          <pc:sldMk cId="3246250923" sldId="432"/>
        </pc:sldMkLst>
        <pc:spChg chg="mod">
          <ac:chgData name="MAUDE, KULWINDER" userId="d79f15ea-2ab9-4ab1-bcdd-512cc98e7e46" providerId="ADAL" clId="{F5E173DE-AD28-4A3A-8BA8-C07D6056195E}" dt="2022-09-04T15:00:52.561" v="2261" actId="1076"/>
          <ac:spMkLst>
            <pc:docMk/>
            <pc:sldMk cId="3246250923" sldId="432"/>
            <ac:spMk id="2" creationId="{6A652F56-63BC-4B2F-AED1-6B6E88C2CCF0}"/>
          </ac:spMkLst>
        </pc:spChg>
        <pc:spChg chg="mod">
          <ac:chgData name="MAUDE, KULWINDER" userId="d79f15ea-2ab9-4ab1-bcdd-512cc98e7e46" providerId="ADAL" clId="{F5E173DE-AD28-4A3A-8BA8-C07D6056195E}" dt="2022-09-04T15:01:07.299" v="2277" actId="20577"/>
          <ac:spMkLst>
            <pc:docMk/>
            <pc:sldMk cId="3246250923" sldId="432"/>
            <ac:spMk id="3" creationId="{F47695B2-C9AF-43CF-930F-B6C5982DA689}"/>
          </ac:spMkLst>
        </pc:spChg>
        <pc:picChg chg="add mod">
          <ac:chgData name="MAUDE, KULWINDER" userId="d79f15ea-2ab9-4ab1-bcdd-512cc98e7e46" providerId="ADAL" clId="{F5E173DE-AD28-4A3A-8BA8-C07D6056195E}" dt="2022-09-04T14:52:47.088" v="2056"/>
          <ac:picMkLst>
            <pc:docMk/>
            <pc:sldMk cId="3246250923" sldId="432"/>
            <ac:picMk id="4" creationId="{5AE89867-A3C3-45BC-ACF7-BB2BB4A5AA32}"/>
          </ac:picMkLst>
        </pc:picChg>
        <pc:picChg chg="add del mod">
          <ac:chgData name="MAUDE, KULWINDER" userId="d79f15ea-2ab9-4ab1-bcdd-512cc98e7e46" providerId="ADAL" clId="{F5E173DE-AD28-4A3A-8BA8-C07D6056195E}" dt="2022-09-04T14:52:54.027" v="2059" actId="21"/>
          <ac:picMkLst>
            <pc:docMk/>
            <pc:sldMk cId="3246250923" sldId="432"/>
            <ac:picMk id="5" creationId="{F9DB0488-03F5-4514-BD00-6B112813DE68}"/>
          </ac:picMkLst>
        </pc:picChg>
        <pc:picChg chg="add mod">
          <ac:chgData name="MAUDE, KULWINDER" userId="d79f15ea-2ab9-4ab1-bcdd-512cc98e7e46" providerId="ADAL" clId="{F5E173DE-AD28-4A3A-8BA8-C07D6056195E}" dt="2022-09-04T15:00:15.844" v="2190" actId="1076"/>
          <ac:picMkLst>
            <pc:docMk/>
            <pc:sldMk cId="3246250923" sldId="432"/>
            <ac:picMk id="7" creationId="{DC03F351-4385-4658-ADAB-F9BC619D87B8}"/>
          </ac:picMkLst>
        </pc:picChg>
      </pc:sldChg>
      <pc:sldChg chg="modNotesTx">
        <pc:chgData name="MAUDE, KULWINDER" userId="d79f15ea-2ab9-4ab1-bcdd-512cc98e7e46" providerId="ADAL" clId="{F5E173DE-AD28-4A3A-8BA8-C07D6056195E}" dt="2022-09-04T15:09:09.762" v="2290"/>
        <pc:sldMkLst>
          <pc:docMk/>
          <pc:sldMk cId="546256905" sldId="433"/>
        </pc:sldMkLst>
      </pc:sldChg>
      <pc:sldChg chg="addSp delSp modSp new mod">
        <pc:chgData name="MAUDE, KULWINDER" userId="d79f15ea-2ab9-4ab1-bcdd-512cc98e7e46" providerId="ADAL" clId="{F5E173DE-AD28-4A3A-8BA8-C07D6056195E}" dt="2022-09-04T15:44:50.323" v="2397" actId="1076"/>
        <pc:sldMkLst>
          <pc:docMk/>
          <pc:sldMk cId="1258510777" sldId="434"/>
        </pc:sldMkLst>
        <pc:spChg chg="del">
          <ac:chgData name="MAUDE, KULWINDER" userId="d79f15ea-2ab9-4ab1-bcdd-512cc98e7e46" providerId="ADAL" clId="{F5E173DE-AD28-4A3A-8BA8-C07D6056195E}" dt="2022-09-04T15:09:56.788" v="2293"/>
          <ac:spMkLst>
            <pc:docMk/>
            <pc:sldMk cId="1258510777" sldId="434"/>
            <ac:spMk id="2" creationId="{12C272C4-4255-43AB-811E-BFEEB2A9423F}"/>
          </ac:spMkLst>
        </pc:spChg>
        <pc:spChg chg="mod">
          <ac:chgData name="MAUDE, KULWINDER" userId="d79f15ea-2ab9-4ab1-bcdd-512cc98e7e46" providerId="ADAL" clId="{F5E173DE-AD28-4A3A-8BA8-C07D6056195E}" dt="2022-09-04T15:42:29.448" v="2367" actId="14100"/>
          <ac:spMkLst>
            <pc:docMk/>
            <pc:sldMk cId="1258510777" sldId="434"/>
            <ac:spMk id="3" creationId="{154F740C-7D46-4674-B39A-426DD740DC0C}"/>
          </ac:spMkLst>
        </pc:spChg>
        <pc:spChg chg="add mod">
          <ac:chgData name="MAUDE, KULWINDER" userId="d79f15ea-2ab9-4ab1-bcdd-512cc98e7e46" providerId="ADAL" clId="{F5E173DE-AD28-4A3A-8BA8-C07D6056195E}" dt="2022-09-04T15:44:50.323" v="2397" actId="1076"/>
          <ac:spMkLst>
            <pc:docMk/>
            <pc:sldMk cId="1258510777" sldId="434"/>
            <ac:spMk id="4" creationId="{C4A1520A-99D9-440E-B11F-5A87D688357B}"/>
          </ac:spMkLst>
        </pc:spChg>
        <pc:picChg chg="add mod">
          <ac:chgData name="MAUDE, KULWINDER" userId="d79f15ea-2ab9-4ab1-bcdd-512cc98e7e46" providerId="ADAL" clId="{F5E173DE-AD28-4A3A-8BA8-C07D6056195E}" dt="2022-09-04T15:44:23.186" v="2376"/>
          <ac:picMkLst>
            <pc:docMk/>
            <pc:sldMk cId="1258510777" sldId="434"/>
            <ac:picMk id="5" creationId="{AB026577-9460-45C7-83A2-7E9A32A4857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990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99011"/>
          </a:xfrm>
          <a:prstGeom prst="rect">
            <a:avLst/>
          </a:prstGeom>
        </p:spPr>
        <p:txBody>
          <a:bodyPr vert="horz" lIns="91440" tIns="45720" rIns="91440" bIns="45720" rtlCol="0"/>
          <a:lstStyle>
            <a:lvl1pPr algn="r">
              <a:defRPr sz="1200"/>
            </a:lvl1pPr>
          </a:lstStyle>
          <a:p>
            <a:fld id="{3DEF2855-AA66-45F0-BDEC-BDEE347E2DD8}" type="datetimeFigureOut">
              <a:rPr lang="en-US" smtClean="0"/>
              <a:t>9/5/2022</a:t>
            </a:fld>
            <a:endParaRPr lang="en-US"/>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6678"/>
            <a:ext cx="2971800" cy="49901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446678"/>
            <a:ext cx="2971800" cy="499010"/>
          </a:xfrm>
          <a:prstGeom prst="rect">
            <a:avLst/>
          </a:prstGeom>
        </p:spPr>
        <p:txBody>
          <a:bodyPr vert="horz" lIns="91440" tIns="45720" rIns="91440" bIns="45720" rtlCol="0" anchor="b"/>
          <a:lstStyle>
            <a:lvl1pPr algn="r">
              <a:defRPr sz="1200"/>
            </a:lvl1pPr>
          </a:lstStyle>
          <a:p>
            <a:fld id="{230AA405-7D0A-4C0C-A840-EF8389E09D6B}" type="slidenum">
              <a:rPr lang="en-US" smtClean="0"/>
              <a:t>‹#›</a:t>
            </a:fld>
            <a:endParaRPr lang="en-US"/>
          </a:p>
        </p:txBody>
      </p:sp>
    </p:spTree>
    <p:extLst>
      <p:ext uri="{BB962C8B-B14F-4D97-AF65-F5344CB8AC3E}">
        <p14:creationId xmlns:p14="http://schemas.microsoft.com/office/powerpoint/2010/main" val="2357029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30AA405-7D0A-4C0C-A840-EF8389E09D6B}" type="slidenum">
              <a:rPr lang="en-US" smtClean="0"/>
              <a:t>1</a:t>
            </a:fld>
            <a:endParaRPr lang="en-US"/>
          </a:p>
        </p:txBody>
      </p:sp>
    </p:spTree>
    <p:extLst>
      <p:ext uri="{BB962C8B-B14F-4D97-AF65-F5344CB8AC3E}">
        <p14:creationId xmlns:p14="http://schemas.microsoft.com/office/powerpoint/2010/main" val="970512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30AA405-7D0A-4C0C-A840-EF8389E09D6B}" type="slidenum">
              <a:rPr lang="en-US" smtClean="0"/>
              <a:t>10</a:t>
            </a:fld>
            <a:endParaRPr lang="en-US"/>
          </a:p>
        </p:txBody>
      </p:sp>
    </p:spTree>
    <p:extLst>
      <p:ext uri="{BB962C8B-B14F-4D97-AF65-F5344CB8AC3E}">
        <p14:creationId xmlns:p14="http://schemas.microsoft.com/office/powerpoint/2010/main" val="523380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306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9895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724202"/>
            <a:ext cx="5486400" cy="447556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Material Results</a:t>
            </a:r>
            <a:endParaRPr dirty="0"/>
          </a:p>
        </p:txBody>
      </p:sp>
      <p:sp>
        <p:nvSpPr>
          <p:cNvPr id="90" name="Google Shape;90;p2: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724202"/>
            <a:ext cx="5486400" cy="447556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Methods</a:t>
            </a:r>
            <a:endParaRPr dirty="0"/>
          </a:p>
        </p:txBody>
      </p:sp>
      <p:sp>
        <p:nvSpPr>
          <p:cNvPr id="104" name="Google Shape;104;p4: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30AA405-7D0A-4C0C-A840-EF8389E09D6B}" type="slidenum">
              <a:rPr lang="en-US" smtClean="0"/>
              <a:t>14</a:t>
            </a:fld>
            <a:endParaRPr lang="en-US"/>
          </a:p>
        </p:txBody>
      </p:sp>
    </p:spTree>
    <p:extLst>
      <p:ext uri="{BB962C8B-B14F-4D97-AF65-F5344CB8AC3E}">
        <p14:creationId xmlns:p14="http://schemas.microsoft.com/office/powerpoint/2010/main" val="330295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30AA405-7D0A-4C0C-A840-EF8389E09D6B}" type="slidenum">
              <a:rPr lang="en-US" smtClean="0"/>
              <a:t>15</a:t>
            </a:fld>
            <a:endParaRPr lang="en-US"/>
          </a:p>
        </p:txBody>
      </p:sp>
    </p:spTree>
    <p:extLst>
      <p:ext uri="{BB962C8B-B14F-4D97-AF65-F5344CB8AC3E}">
        <p14:creationId xmlns:p14="http://schemas.microsoft.com/office/powerpoint/2010/main" val="2023241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0AA405-7D0A-4C0C-A840-EF8389E09D6B}" type="slidenum">
              <a:rPr lang="en-US" smtClean="0"/>
              <a:t>16</a:t>
            </a:fld>
            <a:endParaRPr lang="en-US"/>
          </a:p>
        </p:txBody>
      </p:sp>
    </p:spTree>
    <p:extLst>
      <p:ext uri="{BB962C8B-B14F-4D97-AF65-F5344CB8AC3E}">
        <p14:creationId xmlns:p14="http://schemas.microsoft.com/office/powerpoint/2010/main" val="1664354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30AA405-7D0A-4C0C-A840-EF8389E09D6B}" type="slidenum">
              <a:rPr lang="en-US" smtClean="0"/>
              <a:t>17</a:t>
            </a:fld>
            <a:endParaRPr lang="en-US"/>
          </a:p>
        </p:txBody>
      </p:sp>
    </p:spTree>
    <p:extLst>
      <p:ext uri="{BB962C8B-B14F-4D97-AF65-F5344CB8AC3E}">
        <p14:creationId xmlns:p14="http://schemas.microsoft.com/office/powerpoint/2010/main" val="3174783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Times New Roman" panose="02020603050405020304" pitchFamily="18" charset="0"/>
              </a:rPr>
              <a:t>The project was funded by a small </a:t>
            </a:r>
            <a:r>
              <a:rPr lang="en-GB" sz="1800" dirty="0" err="1">
                <a:solidFill>
                  <a:srgbClr val="000000"/>
                </a:solidFill>
                <a:effectLst/>
                <a:latin typeface="Times New Roman" panose="02020603050405020304" pitchFamily="18" charset="0"/>
              </a:rPr>
              <a:t>Seedcorn</a:t>
            </a:r>
            <a:r>
              <a:rPr lang="en-GB" sz="1800" dirty="0">
                <a:solidFill>
                  <a:srgbClr val="000000"/>
                </a:solidFill>
                <a:effectLst/>
                <a:latin typeface="Times New Roman" panose="02020603050405020304" pitchFamily="18" charset="0"/>
              </a:rPr>
              <a:t> funding, hence the small scale and was designed and led by Prof. </a:t>
            </a:r>
            <a:r>
              <a:rPr lang="en-GB" sz="1800" dirty="0" err="1">
                <a:solidFill>
                  <a:srgbClr val="000000"/>
                </a:solidFill>
                <a:effectLst/>
                <a:latin typeface="Times New Roman" panose="02020603050405020304" pitchFamily="18" charset="0"/>
              </a:rPr>
              <a:t>Beng</a:t>
            </a:r>
            <a:r>
              <a:rPr lang="en-GB" sz="1800" dirty="0">
                <a:solidFill>
                  <a:srgbClr val="000000"/>
                </a:solidFill>
                <a:effectLst/>
                <a:latin typeface="Times New Roman" panose="02020603050405020304" pitchFamily="18" charset="0"/>
              </a:rPr>
              <a:t> </a:t>
            </a:r>
            <a:r>
              <a:rPr lang="en-GB" sz="1800" dirty="0" err="1">
                <a:solidFill>
                  <a:srgbClr val="000000"/>
                </a:solidFill>
                <a:effectLst/>
                <a:latin typeface="Times New Roman" panose="02020603050405020304" pitchFamily="18" charset="0"/>
              </a:rPr>
              <a:t>Huat</a:t>
            </a:r>
            <a:r>
              <a:rPr lang="en-GB" sz="1800" dirty="0">
                <a:solidFill>
                  <a:srgbClr val="000000"/>
                </a:solidFill>
                <a:effectLst/>
                <a:latin typeface="Times New Roman" panose="02020603050405020304" pitchFamily="18" charset="0"/>
              </a:rPr>
              <a:t> See from the Durham University Evidence Centre for Education. Our purpose was to test whether the approach is feasible and if there is any promise before we apply for external funding to scale it up. At present along with sharing initial findings we are also looking for schools to take part in our large-scale project. If you are interested in joining the study, the QR code for submitting your details is shared on the slide. </a:t>
            </a:r>
          </a:p>
          <a:p>
            <a:endParaRPr lang="en-GB" dirty="0"/>
          </a:p>
        </p:txBody>
      </p:sp>
      <p:sp>
        <p:nvSpPr>
          <p:cNvPr id="4" name="Slide Number Placeholder 3"/>
          <p:cNvSpPr>
            <a:spLocks noGrp="1"/>
          </p:cNvSpPr>
          <p:nvPr>
            <p:ph type="sldNum" sz="quarter" idx="5"/>
          </p:nvPr>
        </p:nvSpPr>
        <p:spPr/>
        <p:txBody>
          <a:bodyPr/>
          <a:lstStyle/>
          <a:p>
            <a:fld id="{230AA405-7D0A-4C0C-A840-EF8389E09D6B}" type="slidenum">
              <a:rPr lang="en-US" smtClean="0"/>
              <a:t>18</a:t>
            </a:fld>
            <a:endParaRPr lang="en-US"/>
          </a:p>
        </p:txBody>
      </p:sp>
    </p:spTree>
    <p:extLst>
      <p:ext uri="{BB962C8B-B14F-4D97-AF65-F5344CB8AC3E}">
        <p14:creationId xmlns:p14="http://schemas.microsoft.com/office/powerpoint/2010/main" val="3589763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30AA405-7D0A-4C0C-A840-EF8389E09D6B}" type="slidenum">
              <a:rPr lang="en-US" smtClean="0"/>
              <a:t>19</a:t>
            </a:fld>
            <a:endParaRPr lang="en-US"/>
          </a:p>
        </p:txBody>
      </p:sp>
    </p:spTree>
    <p:extLst>
      <p:ext uri="{BB962C8B-B14F-4D97-AF65-F5344CB8AC3E}">
        <p14:creationId xmlns:p14="http://schemas.microsoft.com/office/powerpoint/2010/main" val="992791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30AA405-7D0A-4C0C-A840-EF8389E09D6B}" type="slidenum">
              <a:rPr lang="en-US" smtClean="0"/>
              <a:t>2</a:t>
            </a:fld>
            <a:endParaRPr lang="en-US"/>
          </a:p>
        </p:txBody>
      </p:sp>
    </p:spTree>
    <p:extLst>
      <p:ext uri="{BB962C8B-B14F-4D97-AF65-F5344CB8AC3E}">
        <p14:creationId xmlns:p14="http://schemas.microsoft.com/office/powerpoint/2010/main" val="3790186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tabLst>
                <a:tab pos="728980" algn="l"/>
              </a:tabLst>
            </a:pPr>
            <a:r>
              <a:rPr lang="en-GB" sz="1800" dirty="0">
                <a:effectLst/>
                <a:latin typeface="+mn-lt"/>
                <a:ea typeface="Calibri" panose="020F0502020204030204" pitchFamily="34" charset="0"/>
                <a:cs typeface="Calibri" panose="020F0502020204030204" pitchFamily="34" charset="0"/>
              </a:rPr>
              <a:t>Pre- coaching survey was conducted in January 2022 before student teachers were introduced to the LADDER training. Post-test was conducted 3 months later in March. Note that the post-survey was conducted after the students have been in schools for their placement training. We felt that this was the best time to test the effect of the LADDER at a time when the students would be exposed to the stress and workload of teaching. </a:t>
            </a:r>
            <a:endParaRPr lang="en-GB" sz="1800" dirty="0">
              <a:effectLst/>
              <a:latin typeface="+mn-lt"/>
              <a:ea typeface="Calibri" panose="020F0502020204030204" pitchFamily="34" charset="0"/>
              <a:cs typeface="Times New Roman" panose="02020603050405020304" pitchFamily="18" charset="0"/>
            </a:endParaRPr>
          </a:p>
          <a:p>
            <a:pPr algn="just">
              <a:tabLst>
                <a:tab pos="728980" algn="l"/>
              </a:tabLst>
            </a:pPr>
            <a:r>
              <a:rPr lang="en-GB" sz="1800" dirty="0">
                <a:effectLst/>
                <a:latin typeface="+mn-lt"/>
                <a:ea typeface="Calibri" panose="020F0502020204030204" pitchFamily="34" charset="0"/>
                <a:cs typeface="Calibri" panose="020F0502020204030204" pitchFamily="34" charset="0"/>
              </a:rPr>
              <a:t> </a:t>
            </a:r>
            <a:endParaRPr lang="en-GB" sz="1800" dirty="0">
              <a:effectLst/>
              <a:latin typeface="+mn-lt"/>
              <a:ea typeface="Calibri" panose="020F0502020204030204" pitchFamily="34" charset="0"/>
              <a:cs typeface="Times New Roman" panose="02020603050405020304" pitchFamily="18" charset="0"/>
            </a:endParaRPr>
          </a:p>
          <a:p>
            <a:r>
              <a:rPr lang="en-GB" sz="1800" b="0" i="0" dirty="0">
                <a:solidFill>
                  <a:srgbClr val="000000"/>
                </a:solidFill>
                <a:effectLst/>
                <a:latin typeface="+mn-lt"/>
              </a:rPr>
              <a:t>Before we share the results from the Durham pilot, we are delighted to inform that results for the Czech Republic has come in as well and the initial analysis also looks promising, but we have not included the results here because we are waiting for more questionnaires to be returned.</a:t>
            </a:r>
            <a:endParaRPr lang="en-GB" sz="1800" dirty="0">
              <a:latin typeface="+mn-lt"/>
            </a:endParaRPr>
          </a:p>
        </p:txBody>
      </p:sp>
      <p:sp>
        <p:nvSpPr>
          <p:cNvPr id="4" name="Slide Number Placeholder 3"/>
          <p:cNvSpPr>
            <a:spLocks noGrp="1"/>
          </p:cNvSpPr>
          <p:nvPr>
            <p:ph type="sldNum" sz="quarter" idx="5"/>
          </p:nvPr>
        </p:nvSpPr>
        <p:spPr/>
        <p:txBody>
          <a:bodyPr/>
          <a:lstStyle/>
          <a:p>
            <a:fld id="{230AA405-7D0A-4C0C-A840-EF8389E09D6B}" type="slidenum">
              <a:rPr lang="en-US" smtClean="0"/>
              <a:t>20</a:t>
            </a:fld>
            <a:endParaRPr lang="en-US"/>
          </a:p>
        </p:txBody>
      </p:sp>
    </p:spTree>
    <p:extLst>
      <p:ext uri="{BB962C8B-B14F-4D97-AF65-F5344CB8AC3E}">
        <p14:creationId xmlns:p14="http://schemas.microsoft.com/office/powerpoint/2010/main" val="1464779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tab pos="728980" algn="l"/>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We estimated the effect of the LADDER approach to coaching by comparing the gain scores of the comparison and the treatment group using Hedges’ g effect size. This is calculated as the difference between the mean gain scores of the 2 groups by the overall (average standard deviation)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tabLst>
                <a:tab pos="728980" algn="l"/>
              </a:tabLst>
            </a:pPr>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tabLst>
                <a:tab pos="728980" algn="l"/>
              </a:tabLst>
            </a:pPr>
            <a:r>
              <a:rPr lang="en-GB" sz="1800" dirty="0">
                <a:effectLst/>
                <a:latin typeface="Calibri" panose="020F0502020204030204" pitchFamily="34" charset="0"/>
                <a:ea typeface="Calibri" panose="020F0502020204030204" pitchFamily="34" charset="0"/>
                <a:cs typeface="Calibri" panose="020F0502020204030204" pitchFamily="34" charset="0"/>
              </a:rPr>
              <a:t>Although students who received the LADDER training have shown improvements in their self-efficacy scores and levels of wellbeing, we do not know if similar improvements would have been made if they had not received training. In order to test whether similar gains would be made in the absence of LADDER and thus establish if the intervention has any impact, we need to compare their results with a counterfactual group (the group that did not receive the intervention).  For this reason, we compared the results of the intervention group with those of the comparison group. Because the two groups were not balanced at the outset, we used the gain scores instead of the post-test scores only.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Both groups have shown improvements in self-efficacy, but the treatment group has made bigger gains (ES = + 0.51). This suggests that the LADDER approach is promising.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30AA405-7D0A-4C0C-A840-EF8389E09D6B}" type="slidenum">
              <a:rPr lang="en-US" smtClean="0"/>
              <a:t>21</a:t>
            </a:fld>
            <a:endParaRPr lang="en-US"/>
          </a:p>
        </p:txBody>
      </p:sp>
    </p:spTree>
    <p:extLst>
      <p:ext uri="{BB962C8B-B14F-4D97-AF65-F5344CB8AC3E}">
        <p14:creationId xmlns:p14="http://schemas.microsoft.com/office/powerpoint/2010/main" val="3747453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This table shows that LADDER has an even stronger impact on student teachers’ wellbeing. While the comparison group has shown a decline in their wellbeing, the treatment has made big gains (ES = +1.67).</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30AA405-7D0A-4C0C-A840-EF8389E09D6B}" type="slidenum">
              <a:rPr lang="en-US" smtClean="0"/>
              <a:t>22</a:t>
            </a:fld>
            <a:endParaRPr lang="en-US"/>
          </a:p>
        </p:txBody>
      </p:sp>
    </p:spTree>
    <p:extLst>
      <p:ext uri="{BB962C8B-B14F-4D97-AF65-F5344CB8AC3E}">
        <p14:creationId xmlns:p14="http://schemas.microsoft.com/office/powerpoint/2010/main" val="3914290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800" dirty="0">
                <a:effectLst/>
                <a:latin typeface="Calibri" panose="020F0502020204030204" pitchFamily="34" charset="0"/>
                <a:ea typeface="Calibri" panose="020F0502020204030204" pitchFamily="34" charset="0"/>
                <a:cs typeface="Calibri" panose="020F0502020204030204" pitchFamily="34" charset="0"/>
              </a:rPr>
              <a:t>We also looked at whether LADDER has any effect on teachers’ intention to stay in teaching. The analysis shows that there is no difference between both groups in terms of their satisfaction with teaching.  Both groups appear to be less satisfied with teaching </a:t>
            </a:r>
            <a:r>
              <a:rPr lang="en-GB"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over 3 months</a:t>
            </a:r>
            <a:r>
              <a:rPr lang="en-GB" sz="1800" dirty="0">
                <a:effectLst/>
                <a:latin typeface="Calibri" panose="020F0502020204030204" pitchFamily="34" charset="0"/>
                <a:ea typeface="Calibri" panose="020F0502020204030204" pitchFamily="34" charset="0"/>
                <a:cs typeface="Calibri" panose="020F0502020204030204" pitchFamily="34" charset="0"/>
              </a:rPr>
              <a:t>. There is also no change and no difference between groups in terms of their passion for teaching. This is not surprising as these students entered teaching because they love to teach.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effectLst/>
                <a:latin typeface="Calibri" panose="020F0502020204030204" pitchFamily="34" charset="0"/>
                <a:ea typeface="Calibri" panose="020F0502020204030204" pitchFamily="34" charset="0"/>
                <a:cs typeface="Calibri" panose="020F0502020204030204" pitchFamily="34" charset="0"/>
              </a:rPr>
              <a:t>However, control students were less likely to indicate intention to stay in teaching compared to the treatment group (ES = +0.46). This is a promising sign that the LADDER approach also has the potential to reduce teacher attrition.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We acknowledge that this is only a small pilot study, but the results are reassuring. Funding is applied to scale this up to make LADDER available to more in-service and pre-service teachers.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30AA405-7D0A-4C0C-A840-EF8389E09D6B}" type="slidenum">
              <a:rPr lang="en-US" smtClean="0"/>
              <a:t>23</a:t>
            </a:fld>
            <a:endParaRPr lang="en-US"/>
          </a:p>
        </p:txBody>
      </p:sp>
    </p:spTree>
    <p:extLst>
      <p:ext uri="{BB962C8B-B14F-4D97-AF65-F5344CB8AC3E}">
        <p14:creationId xmlns:p14="http://schemas.microsoft.com/office/powerpoint/2010/main" val="2434469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Finally we would like you to take some time to read some of the personal testimonies from our treatment group students. </a:t>
            </a:r>
          </a:p>
        </p:txBody>
      </p:sp>
      <p:sp>
        <p:nvSpPr>
          <p:cNvPr id="4" name="Slide Number Placeholder 3"/>
          <p:cNvSpPr>
            <a:spLocks noGrp="1"/>
          </p:cNvSpPr>
          <p:nvPr>
            <p:ph type="sldNum" sz="quarter" idx="5"/>
          </p:nvPr>
        </p:nvSpPr>
        <p:spPr/>
        <p:txBody>
          <a:bodyPr/>
          <a:lstStyle/>
          <a:p>
            <a:fld id="{230AA405-7D0A-4C0C-A840-EF8389E09D6B}" type="slidenum">
              <a:rPr lang="en-US" smtClean="0"/>
              <a:t>24</a:t>
            </a:fld>
            <a:endParaRPr lang="en-US"/>
          </a:p>
        </p:txBody>
      </p:sp>
    </p:spTree>
    <p:extLst>
      <p:ext uri="{BB962C8B-B14F-4D97-AF65-F5344CB8AC3E}">
        <p14:creationId xmlns:p14="http://schemas.microsoft.com/office/powerpoint/2010/main" val="3445787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30AA405-7D0A-4C0C-A840-EF8389E09D6B}" type="slidenum">
              <a:rPr lang="en-US" smtClean="0"/>
              <a:t>25</a:t>
            </a:fld>
            <a:endParaRPr lang="en-US"/>
          </a:p>
        </p:txBody>
      </p:sp>
    </p:spTree>
    <p:extLst>
      <p:ext uri="{BB962C8B-B14F-4D97-AF65-F5344CB8AC3E}">
        <p14:creationId xmlns:p14="http://schemas.microsoft.com/office/powerpoint/2010/main" val="3412339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30AA405-7D0A-4C0C-A840-EF8389E09D6B}" type="slidenum">
              <a:rPr lang="en-US" smtClean="0"/>
              <a:t>26</a:t>
            </a:fld>
            <a:endParaRPr lang="en-US"/>
          </a:p>
        </p:txBody>
      </p:sp>
    </p:spTree>
    <p:extLst>
      <p:ext uri="{BB962C8B-B14F-4D97-AF65-F5344CB8AC3E}">
        <p14:creationId xmlns:p14="http://schemas.microsoft.com/office/powerpoint/2010/main" val="1073312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30AA405-7D0A-4C0C-A840-EF8389E09D6B}" type="slidenum">
              <a:rPr lang="en-US" smtClean="0"/>
              <a:t>27</a:t>
            </a:fld>
            <a:endParaRPr lang="en-US"/>
          </a:p>
        </p:txBody>
      </p:sp>
    </p:spTree>
    <p:extLst>
      <p:ext uri="{BB962C8B-B14F-4D97-AF65-F5344CB8AC3E}">
        <p14:creationId xmlns:p14="http://schemas.microsoft.com/office/powerpoint/2010/main" val="512416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Scientific or Scholarly Significance </a:t>
            </a:r>
          </a:p>
          <a:p>
            <a:r>
              <a:rPr lang="en-US" dirty="0"/>
              <a:t>1) An evidence based validated instrument for disposition screening and development </a:t>
            </a:r>
          </a:p>
          <a:p>
            <a:r>
              <a:rPr lang="en-US" dirty="0"/>
              <a:t>2) A replicable model for teacher preparation programs to develop dispositions in aspiring educators </a:t>
            </a:r>
          </a:p>
          <a:p>
            <a:r>
              <a:rPr lang="en-US" dirty="0"/>
              <a:t>3) A diagnostic and prescriptive tool for in-service educators to identify stressors through self reflection</a:t>
            </a:r>
          </a:p>
          <a:p>
            <a:r>
              <a:rPr lang="en-US" dirty="0"/>
              <a:t>4) Framework for current and perspective administrators to develop relevant leadership dispositions </a:t>
            </a:r>
          </a:p>
          <a:p>
            <a:endParaRPr lang="en-US" dirty="0"/>
          </a:p>
          <a:p>
            <a:r>
              <a:rPr lang="en-US" dirty="0"/>
              <a:t>Use refs from: </a:t>
            </a:r>
            <a:r>
              <a:rPr lang="en-US" dirty="0" err="1"/>
              <a:t>Lacy’s</a:t>
            </a:r>
            <a:r>
              <a:rPr lang="en-US" dirty="0"/>
              <a:t> paper, Horace Mann, Dr. Madden paper</a:t>
            </a:r>
          </a:p>
        </p:txBody>
      </p:sp>
      <p:sp>
        <p:nvSpPr>
          <p:cNvPr id="4" name="Slide Number Placeholder 3"/>
          <p:cNvSpPr>
            <a:spLocks noGrp="1"/>
          </p:cNvSpPr>
          <p:nvPr>
            <p:ph type="sldNum" sz="quarter" idx="5"/>
          </p:nvPr>
        </p:nvSpPr>
        <p:spPr/>
        <p:txBody>
          <a:bodyPr/>
          <a:lstStyle/>
          <a:p>
            <a:fld id="{230AA405-7D0A-4C0C-A840-EF8389E09D6B}" type="slidenum">
              <a:rPr lang="en-US" smtClean="0"/>
              <a:t>28</a:t>
            </a:fld>
            <a:endParaRPr lang="en-US"/>
          </a:p>
        </p:txBody>
      </p:sp>
    </p:spTree>
    <p:extLst>
      <p:ext uri="{BB962C8B-B14F-4D97-AF65-F5344CB8AC3E}">
        <p14:creationId xmlns:p14="http://schemas.microsoft.com/office/powerpoint/2010/main" val="3054957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Scientific or Scholarly Significance </a:t>
            </a:r>
          </a:p>
          <a:p>
            <a:r>
              <a:rPr lang="en-US" dirty="0"/>
              <a:t>1) An evidence based validated instrument for disposition screening and development </a:t>
            </a:r>
          </a:p>
          <a:p>
            <a:r>
              <a:rPr lang="en-US" dirty="0"/>
              <a:t>2) A replicable model for teacher preparation programs to develop dispositions in aspiring educators </a:t>
            </a:r>
          </a:p>
          <a:p>
            <a:r>
              <a:rPr lang="en-US" dirty="0"/>
              <a:t>3) A diagnostic and prescriptive tool for in-service educators to identify stressors through self reflection</a:t>
            </a:r>
          </a:p>
          <a:p>
            <a:r>
              <a:rPr lang="en-US" dirty="0"/>
              <a:t>4) Framework for current and perspective administrators to develop relevant leadership dispositions </a:t>
            </a:r>
          </a:p>
          <a:p>
            <a:endParaRPr lang="en-US" dirty="0"/>
          </a:p>
          <a:p>
            <a:r>
              <a:rPr lang="en-US" dirty="0"/>
              <a:t>Use refs from: </a:t>
            </a:r>
            <a:r>
              <a:rPr lang="en-US" dirty="0" err="1"/>
              <a:t>Lacy’s</a:t>
            </a:r>
            <a:r>
              <a:rPr lang="en-US" dirty="0"/>
              <a:t> paper, Horace Mann, Dr. Madden paper</a:t>
            </a:r>
          </a:p>
          <a:p>
            <a:endParaRPr lang="en-GB" dirty="0"/>
          </a:p>
        </p:txBody>
      </p:sp>
      <p:sp>
        <p:nvSpPr>
          <p:cNvPr id="4" name="Slide Number Placeholder 3"/>
          <p:cNvSpPr>
            <a:spLocks noGrp="1"/>
          </p:cNvSpPr>
          <p:nvPr>
            <p:ph type="sldNum" sz="quarter" idx="5"/>
          </p:nvPr>
        </p:nvSpPr>
        <p:spPr/>
        <p:txBody>
          <a:bodyPr/>
          <a:lstStyle/>
          <a:p>
            <a:fld id="{230AA405-7D0A-4C0C-A840-EF8389E09D6B}" type="slidenum">
              <a:rPr lang="en-US" smtClean="0"/>
              <a:t>29</a:t>
            </a:fld>
            <a:endParaRPr lang="en-US"/>
          </a:p>
        </p:txBody>
      </p:sp>
    </p:spTree>
    <p:extLst>
      <p:ext uri="{BB962C8B-B14F-4D97-AF65-F5344CB8AC3E}">
        <p14:creationId xmlns:p14="http://schemas.microsoft.com/office/powerpoint/2010/main" val="2913255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30AA405-7D0A-4C0C-A840-EF8389E09D6B}" type="slidenum">
              <a:rPr lang="en-US" smtClean="0"/>
              <a:t>3</a:t>
            </a:fld>
            <a:endParaRPr lang="en-US"/>
          </a:p>
        </p:txBody>
      </p:sp>
    </p:spTree>
    <p:extLst>
      <p:ext uri="{BB962C8B-B14F-4D97-AF65-F5344CB8AC3E}">
        <p14:creationId xmlns:p14="http://schemas.microsoft.com/office/powerpoint/2010/main" val="3879009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We are delighted to see that the front cover of the BERA Quarterly this year coincides with our focus on teacher wellbeing and mental health. Needless to say that this serves as a grim reminder that we all need to do much more than what we are doing currently to not only retain but also strengthen our teaching workforce both nationally and internationally. </a:t>
            </a:r>
          </a:p>
        </p:txBody>
      </p:sp>
      <p:sp>
        <p:nvSpPr>
          <p:cNvPr id="4" name="Slide Number Placeholder 3"/>
          <p:cNvSpPr>
            <a:spLocks noGrp="1"/>
          </p:cNvSpPr>
          <p:nvPr>
            <p:ph type="sldNum" sz="quarter" idx="5"/>
          </p:nvPr>
        </p:nvSpPr>
        <p:spPr/>
        <p:txBody>
          <a:bodyPr/>
          <a:lstStyle/>
          <a:p>
            <a:fld id="{230AA405-7D0A-4C0C-A840-EF8389E09D6B}" type="slidenum">
              <a:rPr lang="en-US" smtClean="0"/>
              <a:t>4</a:t>
            </a:fld>
            <a:endParaRPr lang="en-US"/>
          </a:p>
        </p:txBody>
      </p:sp>
    </p:spTree>
    <p:extLst>
      <p:ext uri="{BB962C8B-B14F-4D97-AF65-F5344CB8AC3E}">
        <p14:creationId xmlns:p14="http://schemas.microsoft.com/office/powerpoint/2010/main" val="1448395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The pandemic has heightened concerns about teachers’ mental wellbeing. Research suggests that there is a strong corelation between teacher wellbeing and teacher attrition. Even before the pandemic, one is six teachers reported feeling stressed. </a:t>
            </a:r>
            <a:r>
              <a:rPr lang="en-US" sz="1800" dirty="0"/>
              <a:t>We also know that attrition is highest in the first years. </a:t>
            </a:r>
            <a:r>
              <a:rPr lang="en-GB" sz="1800" dirty="0"/>
              <a:t>Therefore, makes sense to intervene early to insulate our trainees from the challenges o</a:t>
            </a:r>
            <a:r>
              <a:rPr lang="en-US" sz="1800" dirty="0"/>
              <a:t>f teaching. </a:t>
            </a:r>
            <a:r>
              <a:rPr lang="en-GB" sz="1800" dirty="0"/>
              <a:t>If teachers are happy and satisfied with their job, they have a positive effect on students, and less likely to leave.</a:t>
            </a:r>
          </a:p>
          <a:p>
            <a:r>
              <a:rPr lang="en-GB" sz="1800" dirty="0">
                <a:effectLst/>
                <a:latin typeface="Calibri" panose="020F0502020204030204" pitchFamily="34" charset="0"/>
                <a:ea typeface="Times New Roman" panose="02020603050405020304" pitchFamily="18" charset="0"/>
              </a:rPr>
              <a:t>In the US, the impact of the pandemic on teacher wellbeing apparently led to a mass exodus of school leaders and teachers. When teachers are functioning well, they benefit not only themselves, but also their students. </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30AA405-7D0A-4C0C-A840-EF8389E09D6B}" type="slidenum">
              <a:rPr lang="en-US" smtClean="0"/>
              <a:t>5</a:t>
            </a:fld>
            <a:endParaRPr lang="en-US"/>
          </a:p>
        </p:txBody>
      </p:sp>
    </p:spTree>
    <p:extLst>
      <p:ext uri="{BB962C8B-B14F-4D97-AF65-F5344CB8AC3E}">
        <p14:creationId xmlns:p14="http://schemas.microsoft.com/office/powerpoint/2010/main" val="2986559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why are teachers in the UK leaving? </a:t>
            </a:r>
          </a:p>
        </p:txBody>
      </p:sp>
      <p:sp>
        <p:nvSpPr>
          <p:cNvPr id="4" name="Slide Number Placeholder 3"/>
          <p:cNvSpPr>
            <a:spLocks noGrp="1"/>
          </p:cNvSpPr>
          <p:nvPr>
            <p:ph type="sldNum" sz="quarter" idx="5"/>
          </p:nvPr>
        </p:nvSpPr>
        <p:spPr/>
        <p:txBody>
          <a:bodyPr/>
          <a:lstStyle/>
          <a:p>
            <a:fld id="{230AA405-7D0A-4C0C-A840-EF8389E09D6B}" type="slidenum">
              <a:rPr lang="en-US" smtClean="0"/>
              <a:t>6</a:t>
            </a:fld>
            <a:endParaRPr lang="en-US"/>
          </a:p>
        </p:txBody>
      </p:sp>
    </p:spTree>
    <p:extLst>
      <p:ext uri="{BB962C8B-B14F-4D97-AF65-F5344CB8AC3E}">
        <p14:creationId xmlns:p14="http://schemas.microsoft.com/office/powerpoint/2010/main" val="21943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dirty="0">
                <a:solidFill>
                  <a:srgbClr val="000000"/>
                </a:solidFill>
                <a:effectLst/>
                <a:latin typeface="Calibri" panose="020F0502020204030204" pitchFamily="34" charset="0"/>
              </a:rPr>
              <a:t>In the absence of targeted data collection, this 35% drop-out rate of teachers in their first few years is a qualified guess by the Ministry of education (confirmed with David) </a:t>
            </a:r>
            <a:endParaRPr lang="en-GB" sz="1800" dirty="0"/>
          </a:p>
        </p:txBody>
      </p:sp>
      <p:sp>
        <p:nvSpPr>
          <p:cNvPr id="4" name="Slide Number Placeholder 3"/>
          <p:cNvSpPr>
            <a:spLocks noGrp="1"/>
          </p:cNvSpPr>
          <p:nvPr>
            <p:ph type="sldNum" sz="quarter" idx="5"/>
          </p:nvPr>
        </p:nvSpPr>
        <p:spPr/>
        <p:txBody>
          <a:bodyPr/>
          <a:lstStyle/>
          <a:p>
            <a:fld id="{230AA405-7D0A-4C0C-A840-EF8389E09D6B}" type="slidenum">
              <a:rPr lang="en-US" smtClean="0"/>
              <a:t>7</a:t>
            </a:fld>
            <a:endParaRPr lang="en-US"/>
          </a:p>
        </p:txBody>
      </p:sp>
    </p:spTree>
    <p:extLst>
      <p:ext uri="{BB962C8B-B14F-4D97-AF65-F5344CB8AC3E}">
        <p14:creationId xmlns:p14="http://schemas.microsoft.com/office/powerpoint/2010/main" val="2699845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30AA405-7D0A-4C0C-A840-EF8389E09D6B}" type="slidenum">
              <a:rPr lang="en-US" smtClean="0"/>
              <a:t>8</a:t>
            </a:fld>
            <a:endParaRPr lang="en-US"/>
          </a:p>
        </p:txBody>
      </p:sp>
    </p:spTree>
    <p:extLst>
      <p:ext uri="{BB962C8B-B14F-4D97-AF65-F5344CB8AC3E}">
        <p14:creationId xmlns:p14="http://schemas.microsoft.com/office/powerpoint/2010/main" val="491659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Scientific or Scholarly Significance </a:t>
            </a:r>
          </a:p>
          <a:p>
            <a:r>
              <a:rPr lang="en-US" dirty="0"/>
              <a:t>1) An evidence based validated instrument for disposition screening and development </a:t>
            </a:r>
          </a:p>
          <a:p>
            <a:r>
              <a:rPr lang="en-US" dirty="0"/>
              <a:t>2) A replicable model for teacher preparation programs to develop dispositions in aspiring educators </a:t>
            </a:r>
          </a:p>
          <a:p>
            <a:r>
              <a:rPr lang="en-US" dirty="0"/>
              <a:t>3) A diagnostic and prescriptive tool for in-service educators to identify stressors through self reflection</a:t>
            </a:r>
          </a:p>
          <a:p>
            <a:r>
              <a:rPr lang="en-US" dirty="0"/>
              <a:t>4) Framework for current and perspective administrators to develop relevant leadership dispositions </a:t>
            </a:r>
          </a:p>
          <a:p>
            <a:endParaRPr lang="en-US" dirty="0"/>
          </a:p>
        </p:txBody>
      </p:sp>
      <p:sp>
        <p:nvSpPr>
          <p:cNvPr id="4" name="Slide Number Placeholder 3"/>
          <p:cNvSpPr>
            <a:spLocks noGrp="1"/>
          </p:cNvSpPr>
          <p:nvPr>
            <p:ph type="sldNum" sz="quarter" idx="5"/>
          </p:nvPr>
        </p:nvSpPr>
        <p:spPr/>
        <p:txBody>
          <a:bodyPr/>
          <a:lstStyle/>
          <a:p>
            <a:fld id="{230AA405-7D0A-4C0C-A840-EF8389E09D6B}" type="slidenum">
              <a:rPr lang="en-US" smtClean="0"/>
              <a:t>9</a:t>
            </a:fld>
            <a:endParaRPr lang="en-US"/>
          </a:p>
        </p:txBody>
      </p:sp>
    </p:spTree>
    <p:extLst>
      <p:ext uri="{BB962C8B-B14F-4D97-AF65-F5344CB8AC3E}">
        <p14:creationId xmlns:p14="http://schemas.microsoft.com/office/powerpoint/2010/main" val="1069507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3" Type="http://schemas.openxmlformats.org/officeDocument/2006/relationships/image" Target="../media/image79.emf"/><Relationship Id="rId18" Type="http://schemas.openxmlformats.org/officeDocument/2006/relationships/image" Target="../media/image84.emf"/><Relationship Id="rId26" Type="http://schemas.openxmlformats.org/officeDocument/2006/relationships/image" Target="../media/image92.emf"/><Relationship Id="rId3" Type="http://schemas.openxmlformats.org/officeDocument/2006/relationships/image" Target="../media/image69.emf"/><Relationship Id="rId21" Type="http://schemas.openxmlformats.org/officeDocument/2006/relationships/image" Target="../media/image87.emf"/><Relationship Id="rId7" Type="http://schemas.openxmlformats.org/officeDocument/2006/relationships/image" Target="../media/image73.emf"/><Relationship Id="rId12" Type="http://schemas.openxmlformats.org/officeDocument/2006/relationships/image" Target="../media/image78.emf"/><Relationship Id="rId17" Type="http://schemas.openxmlformats.org/officeDocument/2006/relationships/image" Target="../media/image83.emf"/><Relationship Id="rId25" Type="http://schemas.openxmlformats.org/officeDocument/2006/relationships/image" Target="../media/image91.emf"/><Relationship Id="rId33" Type="http://schemas.openxmlformats.org/officeDocument/2006/relationships/image" Target="../media/image99.emf"/><Relationship Id="rId2" Type="http://schemas.openxmlformats.org/officeDocument/2006/relationships/image" Target="../media/image68.emf"/><Relationship Id="rId16" Type="http://schemas.openxmlformats.org/officeDocument/2006/relationships/image" Target="../media/image82.emf"/><Relationship Id="rId20" Type="http://schemas.openxmlformats.org/officeDocument/2006/relationships/image" Target="../media/image86.emf"/><Relationship Id="rId29" Type="http://schemas.openxmlformats.org/officeDocument/2006/relationships/image" Target="../media/image95.emf"/><Relationship Id="rId1" Type="http://schemas.openxmlformats.org/officeDocument/2006/relationships/slideMaster" Target="../slideMasters/slideMaster1.xml"/><Relationship Id="rId6" Type="http://schemas.openxmlformats.org/officeDocument/2006/relationships/image" Target="../media/image72.emf"/><Relationship Id="rId11" Type="http://schemas.openxmlformats.org/officeDocument/2006/relationships/image" Target="../media/image77.emf"/><Relationship Id="rId24" Type="http://schemas.openxmlformats.org/officeDocument/2006/relationships/image" Target="../media/image90.emf"/><Relationship Id="rId32" Type="http://schemas.openxmlformats.org/officeDocument/2006/relationships/image" Target="../media/image98.emf"/><Relationship Id="rId5" Type="http://schemas.openxmlformats.org/officeDocument/2006/relationships/image" Target="../media/image71.emf"/><Relationship Id="rId15" Type="http://schemas.openxmlformats.org/officeDocument/2006/relationships/image" Target="../media/image81.emf"/><Relationship Id="rId23" Type="http://schemas.openxmlformats.org/officeDocument/2006/relationships/image" Target="../media/image89.emf"/><Relationship Id="rId28" Type="http://schemas.openxmlformats.org/officeDocument/2006/relationships/image" Target="../media/image94.emf"/><Relationship Id="rId10" Type="http://schemas.openxmlformats.org/officeDocument/2006/relationships/image" Target="../media/image76.emf"/><Relationship Id="rId19" Type="http://schemas.openxmlformats.org/officeDocument/2006/relationships/image" Target="../media/image85.emf"/><Relationship Id="rId31" Type="http://schemas.openxmlformats.org/officeDocument/2006/relationships/image" Target="../media/image97.emf"/><Relationship Id="rId4" Type="http://schemas.openxmlformats.org/officeDocument/2006/relationships/image" Target="../media/image70.emf"/><Relationship Id="rId9" Type="http://schemas.openxmlformats.org/officeDocument/2006/relationships/image" Target="../media/image75.emf"/><Relationship Id="rId14" Type="http://schemas.openxmlformats.org/officeDocument/2006/relationships/image" Target="../media/image80.emf"/><Relationship Id="rId22" Type="http://schemas.openxmlformats.org/officeDocument/2006/relationships/image" Target="../media/image88.emf"/><Relationship Id="rId27" Type="http://schemas.openxmlformats.org/officeDocument/2006/relationships/image" Target="../media/image93.emf"/><Relationship Id="rId30" Type="http://schemas.openxmlformats.org/officeDocument/2006/relationships/image" Target="../media/image96.emf"/><Relationship Id="rId8" Type="http://schemas.openxmlformats.org/officeDocument/2006/relationships/image" Target="../media/image7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3" Type="http://schemas.openxmlformats.org/officeDocument/2006/relationships/image" Target="../media/image15.emf"/><Relationship Id="rId18" Type="http://schemas.openxmlformats.org/officeDocument/2006/relationships/image" Target="../media/image20.emf"/><Relationship Id="rId26" Type="http://schemas.openxmlformats.org/officeDocument/2006/relationships/image" Target="../media/image28.emf"/><Relationship Id="rId3" Type="http://schemas.openxmlformats.org/officeDocument/2006/relationships/image" Target="../media/image5.emf"/><Relationship Id="rId21" Type="http://schemas.openxmlformats.org/officeDocument/2006/relationships/image" Target="../media/image23.emf"/><Relationship Id="rId7" Type="http://schemas.openxmlformats.org/officeDocument/2006/relationships/image" Target="../media/image9.emf"/><Relationship Id="rId12" Type="http://schemas.openxmlformats.org/officeDocument/2006/relationships/image" Target="../media/image14.emf"/><Relationship Id="rId17" Type="http://schemas.openxmlformats.org/officeDocument/2006/relationships/image" Target="../media/image19.emf"/><Relationship Id="rId25" Type="http://schemas.openxmlformats.org/officeDocument/2006/relationships/image" Target="../media/image27.emf"/><Relationship Id="rId33" Type="http://schemas.openxmlformats.org/officeDocument/2006/relationships/image" Target="../media/image35.emf"/><Relationship Id="rId2" Type="http://schemas.openxmlformats.org/officeDocument/2006/relationships/image" Target="../media/image4.emf"/><Relationship Id="rId16" Type="http://schemas.openxmlformats.org/officeDocument/2006/relationships/image" Target="../media/image18.emf"/><Relationship Id="rId20" Type="http://schemas.openxmlformats.org/officeDocument/2006/relationships/image" Target="../media/image22.emf"/><Relationship Id="rId29" Type="http://schemas.openxmlformats.org/officeDocument/2006/relationships/image" Target="../media/image31.emf"/><Relationship Id="rId1" Type="http://schemas.openxmlformats.org/officeDocument/2006/relationships/slideMaster" Target="../slideMasters/slideMaster2.xml"/><Relationship Id="rId6" Type="http://schemas.openxmlformats.org/officeDocument/2006/relationships/image" Target="../media/image8.emf"/><Relationship Id="rId11" Type="http://schemas.openxmlformats.org/officeDocument/2006/relationships/image" Target="../media/image13.emf"/><Relationship Id="rId24" Type="http://schemas.openxmlformats.org/officeDocument/2006/relationships/image" Target="../media/image26.emf"/><Relationship Id="rId32" Type="http://schemas.openxmlformats.org/officeDocument/2006/relationships/image" Target="../media/image34.emf"/><Relationship Id="rId5" Type="http://schemas.openxmlformats.org/officeDocument/2006/relationships/image" Target="../media/image7.emf"/><Relationship Id="rId15" Type="http://schemas.openxmlformats.org/officeDocument/2006/relationships/image" Target="../media/image17.emf"/><Relationship Id="rId23" Type="http://schemas.openxmlformats.org/officeDocument/2006/relationships/image" Target="../media/image25.emf"/><Relationship Id="rId28" Type="http://schemas.openxmlformats.org/officeDocument/2006/relationships/image" Target="../media/image30.emf"/><Relationship Id="rId10" Type="http://schemas.openxmlformats.org/officeDocument/2006/relationships/image" Target="../media/image12.emf"/><Relationship Id="rId19" Type="http://schemas.openxmlformats.org/officeDocument/2006/relationships/image" Target="../media/image21.emf"/><Relationship Id="rId31" Type="http://schemas.openxmlformats.org/officeDocument/2006/relationships/image" Target="../media/image33.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 Id="rId22" Type="http://schemas.openxmlformats.org/officeDocument/2006/relationships/image" Target="../media/image24.emf"/><Relationship Id="rId27" Type="http://schemas.openxmlformats.org/officeDocument/2006/relationships/image" Target="../media/image29.emf"/><Relationship Id="rId30" Type="http://schemas.openxmlformats.org/officeDocument/2006/relationships/image" Target="../media/image32.emf"/><Relationship Id="rId8" Type="http://schemas.openxmlformats.org/officeDocument/2006/relationships/image" Target="../media/image10.emf"/></Relationships>
</file>

<file path=ppt/slideLayouts/_rels/slideLayout25.xml.rels><?xml version="1.0" encoding="UTF-8" standalone="yes"?>
<Relationships xmlns="http://schemas.openxmlformats.org/package/2006/relationships"><Relationship Id="rId13" Type="http://schemas.openxmlformats.org/officeDocument/2006/relationships/image" Target="../media/image47.emf"/><Relationship Id="rId18" Type="http://schemas.openxmlformats.org/officeDocument/2006/relationships/image" Target="../media/image52.emf"/><Relationship Id="rId26" Type="http://schemas.openxmlformats.org/officeDocument/2006/relationships/image" Target="../media/image60.emf"/><Relationship Id="rId3" Type="http://schemas.openxmlformats.org/officeDocument/2006/relationships/image" Target="../media/image37.emf"/><Relationship Id="rId21" Type="http://schemas.openxmlformats.org/officeDocument/2006/relationships/image" Target="../media/image55.emf"/><Relationship Id="rId7" Type="http://schemas.openxmlformats.org/officeDocument/2006/relationships/image" Target="../media/image41.emf"/><Relationship Id="rId12" Type="http://schemas.openxmlformats.org/officeDocument/2006/relationships/image" Target="../media/image46.emf"/><Relationship Id="rId17" Type="http://schemas.openxmlformats.org/officeDocument/2006/relationships/image" Target="../media/image51.emf"/><Relationship Id="rId25" Type="http://schemas.openxmlformats.org/officeDocument/2006/relationships/image" Target="../media/image59.emf"/><Relationship Id="rId33" Type="http://schemas.openxmlformats.org/officeDocument/2006/relationships/image" Target="../media/image67.emf"/><Relationship Id="rId2" Type="http://schemas.openxmlformats.org/officeDocument/2006/relationships/image" Target="../media/image36.emf"/><Relationship Id="rId16" Type="http://schemas.openxmlformats.org/officeDocument/2006/relationships/image" Target="../media/image50.emf"/><Relationship Id="rId20" Type="http://schemas.openxmlformats.org/officeDocument/2006/relationships/image" Target="../media/image54.emf"/><Relationship Id="rId29" Type="http://schemas.openxmlformats.org/officeDocument/2006/relationships/image" Target="../media/image63.emf"/><Relationship Id="rId1" Type="http://schemas.openxmlformats.org/officeDocument/2006/relationships/slideMaster" Target="../slideMasters/slideMaster2.xml"/><Relationship Id="rId6" Type="http://schemas.openxmlformats.org/officeDocument/2006/relationships/image" Target="../media/image40.emf"/><Relationship Id="rId11" Type="http://schemas.openxmlformats.org/officeDocument/2006/relationships/image" Target="../media/image45.emf"/><Relationship Id="rId24" Type="http://schemas.openxmlformats.org/officeDocument/2006/relationships/image" Target="../media/image58.emf"/><Relationship Id="rId32" Type="http://schemas.openxmlformats.org/officeDocument/2006/relationships/image" Target="../media/image66.emf"/><Relationship Id="rId5" Type="http://schemas.openxmlformats.org/officeDocument/2006/relationships/image" Target="../media/image39.emf"/><Relationship Id="rId15" Type="http://schemas.openxmlformats.org/officeDocument/2006/relationships/image" Target="../media/image49.emf"/><Relationship Id="rId23" Type="http://schemas.openxmlformats.org/officeDocument/2006/relationships/image" Target="../media/image57.emf"/><Relationship Id="rId28" Type="http://schemas.openxmlformats.org/officeDocument/2006/relationships/image" Target="../media/image62.emf"/><Relationship Id="rId10" Type="http://schemas.openxmlformats.org/officeDocument/2006/relationships/image" Target="../media/image44.emf"/><Relationship Id="rId19" Type="http://schemas.openxmlformats.org/officeDocument/2006/relationships/image" Target="../media/image53.emf"/><Relationship Id="rId31" Type="http://schemas.openxmlformats.org/officeDocument/2006/relationships/image" Target="../media/image65.emf"/><Relationship Id="rId4" Type="http://schemas.openxmlformats.org/officeDocument/2006/relationships/image" Target="../media/image38.emf"/><Relationship Id="rId9" Type="http://schemas.openxmlformats.org/officeDocument/2006/relationships/image" Target="../media/image43.emf"/><Relationship Id="rId14" Type="http://schemas.openxmlformats.org/officeDocument/2006/relationships/image" Target="../media/image48.emf"/><Relationship Id="rId22" Type="http://schemas.openxmlformats.org/officeDocument/2006/relationships/image" Target="../media/image56.emf"/><Relationship Id="rId27" Type="http://schemas.openxmlformats.org/officeDocument/2006/relationships/image" Target="../media/image61.emf"/><Relationship Id="rId30" Type="http://schemas.openxmlformats.org/officeDocument/2006/relationships/image" Target="../media/image64.emf"/><Relationship Id="rId8" Type="http://schemas.openxmlformats.org/officeDocument/2006/relationships/image" Target="../media/image42.emf"/></Relationships>
</file>

<file path=ppt/slideLayouts/_rels/slideLayout26.xml.rels><?xml version="1.0" encoding="UTF-8" standalone="yes"?>
<Relationships xmlns="http://schemas.openxmlformats.org/package/2006/relationships"><Relationship Id="rId13" Type="http://schemas.openxmlformats.org/officeDocument/2006/relationships/image" Target="../media/image79.emf"/><Relationship Id="rId18" Type="http://schemas.openxmlformats.org/officeDocument/2006/relationships/image" Target="../media/image84.emf"/><Relationship Id="rId26" Type="http://schemas.openxmlformats.org/officeDocument/2006/relationships/image" Target="../media/image92.emf"/><Relationship Id="rId3" Type="http://schemas.openxmlformats.org/officeDocument/2006/relationships/image" Target="../media/image69.emf"/><Relationship Id="rId21" Type="http://schemas.openxmlformats.org/officeDocument/2006/relationships/image" Target="../media/image87.emf"/><Relationship Id="rId7" Type="http://schemas.openxmlformats.org/officeDocument/2006/relationships/image" Target="../media/image73.emf"/><Relationship Id="rId12" Type="http://schemas.openxmlformats.org/officeDocument/2006/relationships/image" Target="../media/image78.emf"/><Relationship Id="rId17" Type="http://schemas.openxmlformats.org/officeDocument/2006/relationships/image" Target="../media/image83.emf"/><Relationship Id="rId25" Type="http://schemas.openxmlformats.org/officeDocument/2006/relationships/image" Target="../media/image91.emf"/><Relationship Id="rId33" Type="http://schemas.openxmlformats.org/officeDocument/2006/relationships/image" Target="../media/image99.emf"/><Relationship Id="rId2" Type="http://schemas.openxmlformats.org/officeDocument/2006/relationships/image" Target="../media/image68.emf"/><Relationship Id="rId16" Type="http://schemas.openxmlformats.org/officeDocument/2006/relationships/image" Target="../media/image82.emf"/><Relationship Id="rId20" Type="http://schemas.openxmlformats.org/officeDocument/2006/relationships/image" Target="../media/image86.emf"/><Relationship Id="rId29" Type="http://schemas.openxmlformats.org/officeDocument/2006/relationships/image" Target="../media/image95.emf"/><Relationship Id="rId1" Type="http://schemas.openxmlformats.org/officeDocument/2006/relationships/slideMaster" Target="../slideMasters/slideMaster2.xml"/><Relationship Id="rId6" Type="http://schemas.openxmlformats.org/officeDocument/2006/relationships/image" Target="../media/image72.emf"/><Relationship Id="rId11" Type="http://schemas.openxmlformats.org/officeDocument/2006/relationships/image" Target="../media/image77.emf"/><Relationship Id="rId24" Type="http://schemas.openxmlformats.org/officeDocument/2006/relationships/image" Target="../media/image90.emf"/><Relationship Id="rId32" Type="http://schemas.openxmlformats.org/officeDocument/2006/relationships/image" Target="../media/image98.emf"/><Relationship Id="rId5" Type="http://schemas.openxmlformats.org/officeDocument/2006/relationships/image" Target="../media/image71.emf"/><Relationship Id="rId15" Type="http://schemas.openxmlformats.org/officeDocument/2006/relationships/image" Target="../media/image81.emf"/><Relationship Id="rId23" Type="http://schemas.openxmlformats.org/officeDocument/2006/relationships/image" Target="../media/image89.emf"/><Relationship Id="rId28" Type="http://schemas.openxmlformats.org/officeDocument/2006/relationships/image" Target="../media/image94.emf"/><Relationship Id="rId10" Type="http://schemas.openxmlformats.org/officeDocument/2006/relationships/image" Target="../media/image76.emf"/><Relationship Id="rId19" Type="http://schemas.openxmlformats.org/officeDocument/2006/relationships/image" Target="../media/image85.emf"/><Relationship Id="rId31" Type="http://schemas.openxmlformats.org/officeDocument/2006/relationships/image" Target="../media/image97.emf"/><Relationship Id="rId4" Type="http://schemas.openxmlformats.org/officeDocument/2006/relationships/image" Target="../media/image70.emf"/><Relationship Id="rId9" Type="http://schemas.openxmlformats.org/officeDocument/2006/relationships/image" Target="../media/image75.emf"/><Relationship Id="rId14" Type="http://schemas.openxmlformats.org/officeDocument/2006/relationships/image" Target="../media/image80.emf"/><Relationship Id="rId22" Type="http://schemas.openxmlformats.org/officeDocument/2006/relationships/image" Target="../media/image88.emf"/><Relationship Id="rId27" Type="http://schemas.openxmlformats.org/officeDocument/2006/relationships/image" Target="../media/image93.emf"/><Relationship Id="rId30" Type="http://schemas.openxmlformats.org/officeDocument/2006/relationships/image" Target="../media/image96.emf"/><Relationship Id="rId8" Type="http://schemas.openxmlformats.org/officeDocument/2006/relationships/image" Target="../media/image74.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3" Type="http://schemas.openxmlformats.org/officeDocument/2006/relationships/image" Target="../media/image15.emf"/><Relationship Id="rId18" Type="http://schemas.openxmlformats.org/officeDocument/2006/relationships/image" Target="../media/image20.emf"/><Relationship Id="rId26" Type="http://schemas.openxmlformats.org/officeDocument/2006/relationships/image" Target="../media/image28.emf"/><Relationship Id="rId3" Type="http://schemas.openxmlformats.org/officeDocument/2006/relationships/image" Target="../media/image5.emf"/><Relationship Id="rId21" Type="http://schemas.openxmlformats.org/officeDocument/2006/relationships/image" Target="../media/image23.emf"/><Relationship Id="rId7" Type="http://schemas.openxmlformats.org/officeDocument/2006/relationships/image" Target="../media/image9.emf"/><Relationship Id="rId12" Type="http://schemas.openxmlformats.org/officeDocument/2006/relationships/image" Target="../media/image14.emf"/><Relationship Id="rId17" Type="http://schemas.openxmlformats.org/officeDocument/2006/relationships/image" Target="../media/image19.emf"/><Relationship Id="rId25" Type="http://schemas.openxmlformats.org/officeDocument/2006/relationships/image" Target="../media/image27.emf"/><Relationship Id="rId33" Type="http://schemas.openxmlformats.org/officeDocument/2006/relationships/image" Target="../media/image35.emf"/><Relationship Id="rId2" Type="http://schemas.openxmlformats.org/officeDocument/2006/relationships/image" Target="../media/image4.emf"/><Relationship Id="rId16" Type="http://schemas.openxmlformats.org/officeDocument/2006/relationships/image" Target="../media/image18.emf"/><Relationship Id="rId20" Type="http://schemas.openxmlformats.org/officeDocument/2006/relationships/image" Target="../media/image22.emf"/><Relationship Id="rId29" Type="http://schemas.openxmlformats.org/officeDocument/2006/relationships/image" Target="../media/image31.emf"/><Relationship Id="rId1" Type="http://schemas.openxmlformats.org/officeDocument/2006/relationships/slideMaster" Target="../slideMasters/slideMaster1.xml"/><Relationship Id="rId6" Type="http://schemas.openxmlformats.org/officeDocument/2006/relationships/image" Target="../media/image8.emf"/><Relationship Id="rId11" Type="http://schemas.openxmlformats.org/officeDocument/2006/relationships/image" Target="../media/image13.emf"/><Relationship Id="rId24" Type="http://schemas.openxmlformats.org/officeDocument/2006/relationships/image" Target="../media/image26.emf"/><Relationship Id="rId32" Type="http://schemas.openxmlformats.org/officeDocument/2006/relationships/image" Target="../media/image34.emf"/><Relationship Id="rId5" Type="http://schemas.openxmlformats.org/officeDocument/2006/relationships/image" Target="../media/image7.emf"/><Relationship Id="rId15" Type="http://schemas.openxmlformats.org/officeDocument/2006/relationships/image" Target="../media/image17.emf"/><Relationship Id="rId23" Type="http://schemas.openxmlformats.org/officeDocument/2006/relationships/image" Target="../media/image25.emf"/><Relationship Id="rId28" Type="http://schemas.openxmlformats.org/officeDocument/2006/relationships/image" Target="../media/image30.emf"/><Relationship Id="rId10" Type="http://schemas.openxmlformats.org/officeDocument/2006/relationships/image" Target="../media/image12.emf"/><Relationship Id="rId19" Type="http://schemas.openxmlformats.org/officeDocument/2006/relationships/image" Target="../media/image21.emf"/><Relationship Id="rId31" Type="http://schemas.openxmlformats.org/officeDocument/2006/relationships/image" Target="../media/image33.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 Id="rId22" Type="http://schemas.openxmlformats.org/officeDocument/2006/relationships/image" Target="../media/image24.emf"/><Relationship Id="rId27" Type="http://schemas.openxmlformats.org/officeDocument/2006/relationships/image" Target="../media/image29.emf"/><Relationship Id="rId30" Type="http://schemas.openxmlformats.org/officeDocument/2006/relationships/image" Target="../media/image32.emf"/><Relationship Id="rId8" Type="http://schemas.openxmlformats.org/officeDocument/2006/relationships/image" Target="../media/image10.emf"/></Relationships>
</file>

<file path=ppt/slideLayouts/_rels/slideLayout9.xml.rels><?xml version="1.0" encoding="UTF-8" standalone="yes"?>
<Relationships xmlns="http://schemas.openxmlformats.org/package/2006/relationships"><Relationship Id="rId13" Type="http://schemas.openxmlformats.org/officeDocument/2006/relationships/image" Target="../media/image47.emf"/><Relationship Id="rId18" Type="http://schemas.openxmlformats.org/officeDocument/2006/relationships/image" Target="../media/image52.emf"/><Relationship Id="rId26" Type="http://schemas.openxmlformats.org/officeDocument/2006/relationships/image" Target="../media/image60.emf"/><Relationship Id="rId3" Type="http://schemas.openxmlformats.org/officeDocument/2006/relationships/image" Target="../media/image37.emf"/><Relationship Id="rId21" Type="http://schemas.openxmlformats.org/officeDocument/2006/relationships/image" Target="../media/image55.emf"/><Relationship Id="rId7" Type="http://schemas.openxmlformats.org/officeDocument/2006/relationships/image" Target="../media/image41.emf"/><Relationship Id="rId12" Type="http://schemas.openxmlformats.org/officeDocument/2006/relationships/image" Target="../media/image46.emf"/><Relationship Id="rId17" Type="http://schemas.openxmlformats.org/officeDocument/2006/relationships/image" Target="../media/image51.emf"/><Relationship Id="rId25" Type="http://schemas.openxmlformats.org/officeDocument/2006/relationships/image" Target="../media/image59.emf"/><Relationship Id="rId33" Type="http://schemas.openxmlformats.org/officeDocument/2006/relationships/image" Target="../media/image67.emf"/><Relationship Id="rId2" Type="http://schemas.openxmlformats.org/officeDocument/2006/relationships/image" Target="../media/image36.emf"/><Relationship Id="rId16" Type="http://schemas.openxmlformats.org/officeDocument/2006/relationships/image" Target="../media/image50.emf"/><Relationship Id="rId20" Type="http://schemas.openxmlformats.org/officeDocument/2006/relationships/image" Target="../media/image54.emf"/><Relationship Id="rId29" Type="http://schemas.openxmlformats.org/officeDocument/2006/relationships/image" Target="../media/image63.emf"/><Relationship Id="rId1" Type="http://schemas.openxmlformats.org/officeDocument/2006/relationships/slideMaster" Target="../slideMasters/slideMaster1.xml"/><Relationship Id="rId6" Type="http://schemas.openxmlformats.org/officeDocument/2006/relationships/image" Target="../media/image40.emf"/><Relationship Id="rId11" Type="http://schemas.openxmlformats.org/officeDocument/2006/relationships/image" Target="../media/image45.emf"/><Relationship Id="rId24" Type="http://schemas.openxmlformats.org/officeDocument/2006/relationships/image" Target="../media/image58.emf"/><Relationship Id="rId32" Type="http://schemas.openxmlformats.org/officeDocument/2006/relationships/image" Target="../media/image66.emf"/><Relationship Id="rId5" Type="http://schemas.openxmlformats.org/officeDocument/2006/relationships/image" Target="../media/image39.emf"/><Relationship Id="rId15" Type="http://schemas.openxmlformats.org/officeDocument/2006/relationships/image" Target="../media/image49.emf"/><Relationship Id="rId23" Type="http://schemas.openxmlformats.org/officeDocument/2006/relationships/image" Target="../media/image57.emf"/><Relationship Id="rId28" Type="http://schemas.openxmlformats.org/officeDocument/2006/relationships/image" Target="../media/image62.emf"/><Relationship Id="rId10" Type="http://schemas.openxmlformats.org/officeDocument/2006/relationships/image" Target="../media/image44.emf"/><Relationship Id="rId19" Type="http://schemas.openxmlformats.org/officeDocument/2006/relationships/image" Target="../media/image53.emf"/><Relationship Id="rId31" Type="http://schemas.openxmlformats.org/officeDocument/2006/relationships/image" Target="../media/image65.emf"/><Relationship Id="rId4" Type="http://schemas.openxmlformats.org/officeDocument/2006/relationships/image" Target="../media/image38.emf"/><Relationship Id="rId9" Type="http://schemas.openxmlformats.org/officeDocument/2006/relationships/image" Target="../media/image43.emf"/><Relationship Id="rId14" Type="http://schemas.openxmlformats.org/officeDocument/2006/relationships/image" Target="../media/image48.emf"/><Relationship Id="rId22" Type="http://schemas.openxmlformats.org/officeDocument/2006/relationships/image" Target="../media/image56.emf"/><Relationship Id="rId27" Type="http://schemas.openxmlformats.org/officeDocument/2006/relationships/image" Target="../media/image61.emf"/><Relationship Id="rId30" Type="http://schemas.openxmlformats.org/officeDocument/2006/relationships/image" Target="../media/image64.emf"/><Relationship Id="rId8" Type="http://schemas.openxmlformats.org/officeDocument/2006/relationships/image" Target="../media/image4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3457575" y="0"/>
            <a:ext cx="8734425" cy="6229350"/>
          </a:xfrm>
          <a:custGeom>
            <a:avLst/>
            <a:gdLst>
              <a:gd name="connsiteX0" fmla="*/ 0 w 8734425"/>
              <a:gd name="connsiteY0" fmla="*/ 0 h 6229350"/>
              <a:gd name="connsiteX1" fmla="*/ 8734425 w 8734425"/>
              <a:gd name="connsiteY1" fmla="*/ 0 h 6229350"/>
              <a:gd name="connsiteX2" fmla="*/ 8734425 w 8734425"/>
              <a:gd name="connsiteY2" fmla="*/ 6229350 h 6229350"/>
              <a:gd name="connsiteX3" fmla="*/ 0 w 8734425"/>
              <a:gd name="connsiteY3" fmla="*/ 6229350 h 6229350"/>
              <a:gd name="connsiteX4" fmla="*/ 0 w 8734425"/>
              <a:gd name="connsiteY4" fmla="*/ 5200650 h 6229350"/>
              <a:gd name="connsiteX5" fmla="*/ 2514601 w 8734425"/>
              <a:gd name="connsiteY5" fmla="*/ 5200650 h 6229350"/>
              <a:gd name="connsiteX6" fmla="*/ 2514601 w 8734425"/>
              <a:gd name="connsiteY6" fmla="*/ 1028700 h 6229350"/>
              <a:gd name="connsiteX7" fmla="*/ 0 w 8734425"/>
              <a:gd name="connsiteY7" fmla="*/ 1028700 h 62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34425" h="6229350">
                <a:moveTo>
                  <a:pt x="0" y="0"/>
                </a:moveTo>
                <a:lnTo>
                  <a:pt x="8734425" y="0"/>
                </a:lnTo>
                <a:lnTo>
                  <a:pt x="8734425" y="6229350"/>
                </a:lnTo>
                <a:lnTo>
                  <a:pt x="0" y="6229350"/>
                </a:lnTo>
                <a:lnTo>
                  <a:pt x="0" y="5200650"/>
                </a:lnTo>
                <a:lnTo>
                  <a:pt x="2514601" y="5200650"/>
                </a:lnTo>
                <a:lnTo>
                  <a:pt x="2514601" y="1028700"/>
                </a:lnTo>
                <a:lnTo>
                  <a:pt x="0" y="1028700"/>
                </a:lnTo>
                <a:close/>
              </a:path>
            </a:pathLst>
          </a:custGeom>
        </p:spPr>
        <p:txBody>
          <a:bodyPr wrap="square">
            <a:noAutofit/>
          </a:bodyPr>
          <a:lstStyle/>
          <a:p>
            <a:r>
              <a:rPr lang="en-US"/>
              <a:t>Drag picture to placeholder or click icon to add</a:t>
            </a:r>
          </a:p>
        </p:txBody>
      </p:sp>
      <p:sp>
        <p:nvSpPr>
          <p:cNvPr id="27" name="Text Placeholder 26"/>
          <p:cNvSpPr>
            <a:spLocks noGrp="1"/>
          </p:cNvSpPr>
          <p:nvPr>
            <p:ph type="body" sz="quarter" idx="14" hasCustomPrompt="1"/>
          </p:nvPr>
        </p:nvSpPr>
        <p:spPr>
          <a:xfrm>
            <a:off x="885824" y="2514599"/>
            <a:ext cx="4543426" cy="685801"/>
          </a:xfrm>
          <a:prstGeom prst="rect">
            <a:avLst/>
          </a:prstGeom>
          <a:noFill/>
        </p:spPr>
        <p:txBody>
          <a:bodyPr/>
          <a:lstStyle>
            <a:lvl1pPr marL="0" indent="0">
              <a:buNone/>
              <a:defRPr sz="2000" b="1" i="0" spc="300" baseline="0">
                <a:ln>
                  <a:noFill/>
                </a:ln>
                <a:solidFill>
                  <a:schemeClr val="accent1"/>
                </a:solidFill>
                <a:latin typeface="Helvetica" charset="0"/>
                <a:ea typeface="Helvetica" charset="0"/>
                <a:cs typeface="Helvetica" charset="0"/>
              </a:defRPr>
            </a:lvl1pPr>
          </a:lstStyle>
          <a:p>
            <a:pPr lvl="0"/>
            <a:r>
              <a:rPr lang="en-US"/>
              <a:t>TITLE OF PRESENTATION</a:t>
            </a:r>
          </a:p>
          <a:p>
            <a:pPr lvl="0"/>
            <a:r>
              <a:rPr lang="en-US"/>
              <a:t>AND WHAT THIS IS ABOUT</a:t>
            </a:r>
          </a:p>
        </p:txBody>
      </p:sp>
      <p:sp>
        <p:nvSpPr>
          <p:cNvPr id="30" name="Text Placeholder 26"/>
          <p:cNvSpPr>
            <a:spLocks noGrp="1"/>
          </p:cNvSpPr>
          <p:nvPr>
            <p:ph type="body" sz="quarter" idx="15" hasCustomPrompt="1"/>
          </p:nvPr>
        </p:nvSpPr>
        <p:spPr>
          <a:xfrm>
            <a:off x="885824" y="3327400"/>
            <a:ext cx="4271963" cy="957263"/>
          </a:xfrm>
          <a:prstGeom prst="rect">
            <a:avLst/>
          </a:prstGeom>
          <a:noFill/>
        </p:spPr>
        <p:txBody>
          <a:bodyPr/>
          <a:lstStyle>
            <a:lvl1pPr marL="0" indent="0">
              <a:buNone/>
              <a:defRPr sz="1400" b="0" i="0" spc="300" baseline="0">
                <a:ln>
                  <a:noFill/>
                </a:ln>
                <a:solidFill>
                  <a:schemeClr val="accent1"/>
                </a:solidFill>
                <a:latin typeface="Helvetica" charset="0"/>
                <a:ea typeface="Helvetica" charset="0"/>
                <a:cs typeface="Helvetica" charset="0"/>
              </a:defRPr>
            </a:lvl1pPr>
          </a:lstStyle>
          <a:p>
            <a:pPr lvl="0"/>
            <a:r>
              <a:rPr lang="en-US"/>
              <a:t>WITH A SMALL SUB-HEAD</a:t>
            </a:r>
          </a:p>
        </p:txBody>
      </p:sp>
      <p:sp>
        <p:nvSpPr>
          <p:cNvPr id="20"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bg2"/>
                </a:solidFill>
                <a:latin typeface="Helvetica" charset="0"/>
                <a:ea typeface="Helvetica" charset="0"/>
                <a:cs typeface="Helvetica" charset="0"/>
              </a:defRPr>
            </a:lvl1pPr>
          </a:lstStyle>
          <a:p>
            <a:endParaRPr lang="en-US"/>
          </a:p>
        </p:txBody>
      </p:sp>
    </p:spTree>
    <p:extLst>
      <p:ext uri="{BB962C8B-B14F-4D97-AF65-F5344CB8AC3E}">
        <p14:creationId xmlns:p14="http://schemas.microsoft.com/office/powerpoint/2010/main" val="1602302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827199" y="1490096"/>
            <a:ext cx="886709" cy="886711"/>
          </a:xfrm>
          <a:prstGeom prst="rect">
            <a:avLst/>
          </a:prstGeom>
        </p:spPr>
      </p:pic>
      <p:pic>
        <p:nvPicPr>
          <p:cNvPr id="35" name="Picture 3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flipV="1">
            <a:off x="2899788" y="4908695"/>
            <a:ext cx="886709" cy="886711"/>
          </a:xfrm>
          <a:prstGeom prst="rect">
            <a:avLst/>
          </a:prstGeom>
        </p:spPr>
      </p:pic>
      <p:pic>
        <p:nvPicPr>
          <p:cNvPr id="68" name="Picture 6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flipH="1" flipV="1">
            <a:off x="1827199" y="4897003"/>
            <a:ext cx="886709" cy="886711"/>
          </a:xfrm>
          <a:prstGeom prst="rect">
            <a:avLst/>
          </a:prstGeom>
        </p:spPr>
      </p:pic>
      <p:pic>
        <p:nvPicPr>
          <p:cNvPr id="69" name="Picture 6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0800000" flipH="1" flipV="1">
            <a:off x="6084711" y="4908695"/>
            <a:ext cx="886709" cy="886711"/>
          </a:xfrm>
          <a:prstGeom prst="rect">
            <a:avLst/>
          </a:prstGeom>
        </p:spPr>
      </p:pic>
      <p:pic>
        <p:nvPicPr>
          <p:cNvPr id="70" name="Picture 6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0800000" flipH="1" flipV="1">
            <a:off x="5012607" y="4908695"/>
            <a:ext cx="886709" cy="886711"/>
          </a:xfrm>
          <a:prstGeom prst="rect">
            <a:avLst/>
          </a:prstGeom>
        </p:spPr>
      </p:pic>
      <p:pic>
        <p:nvPicPr>
          <p:cNvPr id="71" name="Picture 7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0800000" flipH="1" flipV="1">
            <a:off x="3940153" y="4897002"/>
            <a:ext cx="886709" cy="886711"/>
          </a:xfrm>
          <a:prstGeom prst="rect">
            <a:avLst/>
          </a:prstGeom>
        </p:spPr>
      </p:pic>
      <p:pic>
        <p:nvPicPr>
          <p:cNvPr id="72" name="Picture 7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0800000" flipH="1" flipV="1">
            <a:off x="7156761" y="4940658"/>
            <a:ext cx="886709" cy="886711"/>
          </a:xfrm>
          <a:prstGeom prst="rect">
            <a:avLst/>
          </a:prstGeom>
        </p:spPr>
      </p:pic>
      <p:pic>
        <p:nvPicPr>
          <p:cNvPr id="73" name="Picture 7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flipH="1" flipV="1">
            <a:off x="9321899" y="3754627"/>
            <a:ext cx="886709" cy="886711"/>
          </a:xfrm>
          <a:prstGeom prst="rect">
            <a:avLst/>
          </a:prstGeom>
        </p:spPr>
      </p:pic>
      <p:pic>
        <p:nvPicPr>
          <p:cNvPr id="74" name="Picture 7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0800000" flipH="1" flipV="1">
            <a:off x="8227760" y="3772545"/>
            <a:ext cx="886709" cy="886711"/>
          </a:xfrm>
          <a:prstGeom prst="rect">
            <a:avLst/>
          </a:prstGeom>
        </p:spPr>
      </p:pic>
      <p:pic>
        <p:nvPicPr>
          <p:cNvPr id="75" name="Picture 7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10800000" flipH="1" flipV="1">
            <a:off x="7156762" y="3761542"/>
            <a:ext cx="886709" cy="886711"/>
          </a:xfrm>
          <a:prstGeom prst="rect">
            <a:avLst/>
          </a:prstGeom>
        </p:spPr>
      </p:pic>
      <p:pic>
        <p:nvPicPr>
          <p:cNvPr id="76" name="Picture 7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10800000" flipH="1" flipV="1">
            <a:off x="6072163" y="3772545"/>
            <a:ext cx="886709" cy="886711"/>
          </a:xfrm>
          <a:prstGeom prst="rect">
            <a:avLst/>
          </a:prstGeom>
        </p:spPr>
      </p:pic>
      <p:pic>
        <p:nvPicPr>
          <p:cNvPr id="77" name="Picture 7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0800000" flipH="1" flipV="1">
            <a:off x="5001693" y="3772545"/>
            <a:ext cx="886709" cy="886711"/>
          </a:xfrm>
          <a:prstGeom prst="rect">
            <a:avLst/>
          </a:prstGeom>
        </p:spPr>
      </p:pic>
      <p:pic>
        <p:nvPicPr>
          <p:cNvPr id="78" name="Picture 7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0800000" flipH="1" flipV="1">
            <a:off x="3940154" y="3761542"/>
            <a:ext cx="886709" cy="886711"/>
          </a:xfrm>
          <a:prstGeom prst="rect">
            <a:avLst/>
          </a:prstGeom>
        </p:spPr>
      </p:pic>
      <p:pic>
        <p:nvPicPr>
          <p:cNvPr id="79" name="Picture 7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0800000" flipH="1" flipV="1">
            <a:off x="2890690" y="3772545"/>
            <a:ext cx="893919" cy="886711"/>
          </a:xfrm>
          <a:prstGeom prst="rect">
            <a:avLst/>
          </a:prstGeom>
        </p:spPr>
      </p:pic>
      <p:pic>
        <p:nvPicPr>
          <p:cNvPr id="80" name="Picture 79"/>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0800000" flipH="1" flipV="1">
            <a:off x="1827199" y="3772545"/>
            <a:ext cx="886709" cy="886711"/>
          </a:xfrm>
          <a:prstGeom prst="rect">
            <a:avLst/>
          </a:prstGeom>
        </p:spPr>
      </p:pic>
      <p:pic>
        <p:nvPicPr>
          <p:cNvPr id="81" name="Picture 80"/>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rot="10800000" flipH="1" flipV="1">
            <a:off x="9316949" y="4940658"/>
            <a:ext cx="893919" cy="886711"/>
          </a:xfrm>
          <a:prstGeom prst="rect">
            <a:avLst/>
          </a:prstGeom>
        </p:spPr>
      </p:pic>
      <p:pic>
        <p:nvPicPr>
          <p:cNvPr id="82" name="Picture 81"/>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rot="10800000" flipH="1" flipV="1">
            <a:off x="9301516" y="2605987"/>
            <a:ext cx="886709" cy="886711"/>
          </a:xfrm>
          <a:prstGeom prst="rect">
            <a:avLst/>
          </a:prstGeom>
        </p:spPr>
      </p:pic>
      <p:pic>
        <p:nvPicPr>
          <p:cNvPr id="83" name="Picture 82"/>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rot="10800000" flipH="1" flipV="1">
            <a:off x="8217776" y="2597430"/>
            <a:ext cx="893919" cy="886711"/>
          </a:xfrm>
          <a:prstGeom prst="rect">
            <a:avLst/>
          </a:prstGeom>
        </p:spPr>
      </p:pic>
      <p:pic>
        <p:nvPicPr>
          <p:cNvPr id="84" name="Picture 83"/>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10800000" flipH="1" flipV="1">
            <a:off x="7156763" y="2599353"/>
            <a:ext cx="886709" cy="886711"/>
          </a:xfrm>
          <a:prstGeom prst="rect">
            <a:avLst/>
          </a:prstGeom>
        </p:spPr>
      </p:pic>
      <p:pic>
        <p:nvPicPr>
          <p:cNvPr id="85" name="Picture 84"/>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10800000" flipH="1" flipV="1">
            <a:off x="6072164" y="2617307"/>
            <a:ext cx="886709" cy="886711"/>
          </a:xfrm>
          <a:prstGeom prst="rect">
            <a:avLst/>
          </a:prstGeom>
        </p:spPr>
      </p:pic>
      <p:pic>
        <p:nvPicPr>
          <p:cNvPr id="86" name="Picture 85"/>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0800000" flipH="1" flipV="1">
            <a:off x="5012607" y="2605987"/>
            <a:ext cx="886709" cy="886711"/>
          </a:xfrm>
          <a:prstGeom prst="rect">
            <a:avLst/>
          </a:prstGeom>
        </p:spPr>
      </p:pic>
      <p:pic>
        <p:nvPicPr>
          <p:cNvPr id="87" name="Picture 86"/>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0800000" flipH="1" flipV="1">
            <a:off x="3940198" y="2600283"/>
            <a:ext cx="886709" cy="886711"/>
          </a:xfrm>
          <a:prstGeom prst="rect">
            <a:avLst/>
          </a:prstGeom>
        </p:spPr>
      </p:pic>
      <p:pic>
        <p:nvPicPr>
          <p:cNvPr id="88" name="Picture 87"/>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0800000" flipH="1" flipV="1">
            <a:off x="2890048" y="2605987"/>
            <a:ext cx="886709" cy="886711"/>
          </a:xfrm>
          <a:prstGeom prst="rect">
            <a:avLst/>
          </a:prstGeom>
        </p:spPr>
      </p:pic>
      <p:pic>
        <p:nvPicPr>
          <p:cNvPr id="89" name="Picture 88"/>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rot="10800000" flipH="1" flipV="1">
            <a:off x="1818200" y="2626991"/>
            <a:ext cx="886709" cy="886711"/>
          </a:xfrm>
          <a:prstGeom prst="rect">
            <a:avLst/>
          </a:prstGeom>
        </p:spPr>
      </p:pic>
      <p:pic>
        <p:nvPicPr>
          <p:cNvPr id="90" name="Picture 89"/>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rot="10800000" flipH="1" flipV="1">
            <a:off x="8262982" y="4940658"/>
            <a:ext cx="893919" cy="886711"/>
          </a:xfrm>
          <a:prstGeom prst="rect">
            <a:avLst/>
          </a:prstGeom>
        </p:spPr>
      </p:pic>
      <p:pic>
        <p:nvPicPr>
          <p:cNvPr id="91" name="Picture 90"/>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rot="10800000" flipH="1" flipV="1">
            <a:off x="9301517" y="1491421"/>
            <a:ext cx="886709" cy="886711"/>
          </a:xfrm>
          <a:prstGeom prst="rect">
            <a:avLst/>
          </a:prstGeom>
        </p:spPr>
      </p:pic>
      <p:pic>
        <p:nvPicPr>
          <p:cNvPr id="92" name="Picture 91"/>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rot="10800000" flipH="1" flipV="1">
            <a:off x="8238574" y="1490096"/>
            <a:ext cx="886709" cy="886711"/>
          </a:xfrm>
          <a:prstGeom prst="rect">
            <a:avLst/>
          </a:prstGeom>
        </p:spPr>
      </p:pic>
      <p:pic>
        <p:nvPicPr>
          <p:cNvPr id="93" name="Picture 92"/>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rot="10800000" flipH="1" flipV="1">
            <a:off x="7156764" y="1490096"/>
            <a:ext cx="886709" cy="886711"/>
          </a:xfrm>
          <a:prstGeom prst="rect">
            <a:avLst/>
          </a:prstGeom>
        </p:spPr>
      </p:pic>
      <p:pic>
        <p:nvPicPr>
          <p:cNvPr id="94" name="Picture 93"/>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rot="10800000" flipH="1" flipV="1">
            <a:off x="6057042" y="1505857"/>
            <a:ext cx="886709" cy="886711"/>
          </a:xfrm>
          <a:prstGeom prst="rect">
            <a:avLst/>
          </a:prstGeom>
        </p:spPr>
      </p:pic>
      <p:pic>
        <p:nvPicPr>
          <p:cNvPr id="95" name="Picture 94"/>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rot="10800000" flipH="1" flipV="1">
            <a:off x="4992121" y="1491361"/>
            <a:ext cx="886709" cy="886711"/>
          </a:xfrm>
          <a:prstGeom prst="rect">
            <a:avLst/>
          </a:prstGeom>
        </p:spPr>
      </p:pic>
      <p:pic>
        <p:nvPicPr>
          <p:cNvPr id="96" name="Picture 95"/>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rot="10800000" flipH="1" flipV="1">
            <a:off x="3942529" y="1491361"/>
            <a:ext cx="886709" cy="886711"/>
          </a:xfrm>
          <a:prstGeom prst="rect">
            <a:avLst/>
          </a:prstGeom>
        </p:spPr>
      </p:pic>
      <p:pic>
        <p:nvPicPr>
          <p:cNvPr id="97" name="Picture 96"/>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rot="10800000" flipH="1" flipV="1">
            <a:off x="2877608" y="1491361"/>
            <a:ext cx="886709" cy="886711"/>
          </a:xfrm>
          <a:prstGeom prst="rect">
            <a:avLst/>
          </a:prstGeom>
        </p:spPr>
      </p:pic>
    </p:spTree>
    <p:extLst>
      <p:ext uri="{BB962C8B-B14F-4D97-AF65-F5344CB8AC3E}">
        <p14:creationId xmlns:p14="http://schemas.microsoft.com/office/powerpoint/2010/main" val="108499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45106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571" cy="763650"/>
          </a:xfrm>
          <a:prstGeom prst="rect">
            <a:avLst/>
          </a:prstGeom>
        </p:spPr>
        <p:txBody>
          <a:bodyPr spcFirstLastPara="1" wrap="square" lIns="69750" tIns="69750" rIns="69750" bIns="69750" anchor="t" anchorCtr="0">
            <a:noAutofit/>
          </a:bodyPr>
          <a:lstStyle>
            <a:lvl1pPr lvl="0">
              <a:spcBef>
                <a:spcPts val="0"/>
              </a:spcBef>
              <a:spcAft>
                <a:spcPts val="0"/>
              </a:spcAft>
              <a:buSzPts val="21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8" name="Google Shape;18;p4"/>
          <p:cNvSpPr txBox="1">
            <a:spLocks noGrp="1"/>
          </p:cNvSpPr>
          <p:nvPr>
            <p:ph type="body" idx="1"/>
          </p:nvPr>
        </p:nvSpPr>
        <p:spPr>
          <a:xfrm>
            <a:off x="415600" y="1536633"/>
            <a:ext cx="11360571" cy="4555350"/>
          </a:xfrm>
          <a:prstGeom prst="rect">
            <a:avLst/>
          </a:prstGeom>
        </p:spPr>
        <p:txBody>
          <a:bodyPr spcFirstLastPara="1" wrap="square" lIns="69750" tIns="69750" rIns="69750" bIns="69750" anchor="t" anchorCtr="0">
            <a:noAutofit/>
          </a:bodyPr>
          <a:lstStyle>
            <a:lvl1pPr marL="685800" lvl="0" indent="-476250">
              <a:spcBef>
                <a:spcPts val="0"/>
              </a:spcBef>
              <a:spcAft>
                <a:spcPts val="0"/>
              </a:spcAft>
              <a:buSzPts val="1400"/>
              <a:buChar char="●"/>
              <a:defRPr/>
            </a:lvl1pPr>
            <a:lvl2pPr marL="1371600" lvl="1" indent="-447675">
              <a:spcBef>
                <a:spcPts val="1800"/>
              </a:spcBef>
              <a:spcAft>
                <a:spcPts val="0"/>
              </a:spcAft>
              <a:buSzPts val="1100"/>
              <a:buChar char="○"/>
              <a:defRPr/>
            </a:lvl2pPr>
            <a:lvl3pPr marL="2057400" lvl="2" indent="-447675">
              <a:spcBef>
                <a:spcPts val="1800"/>
              </a:spcBef>
              <a:spcAft>
                <a:spcPts val="0"/>
              </a:spcAft>
              <a:buSzPts val="1100"/>
              <a:buChar char="■"/>
              <a:defRPr/>
            </a:lvl3pPr>
            <a:lvl4pPr marL="2743200" lvl="3" indent="-447675">
              <a:spcBef>
                <a:spcPts val="1800"/>
              </a:spcBef>
              <a:spcAft>
                <a:spcPts val="0"/>
              </a:spcAft>
              <a:buSzPts val="1100"/>
              <a:buChar char="●"/>
              <a:defRPr/>
            </a:lvl4pPr>
            <a:lvl5pPr marL="3429000" lvl="4" indent="-447675">
              <a:spcBef>
                <a:spcPts val="1800"/>
              </a:spcBef>
              <a:spcAft>
                <a:spcPts val="0"/>
              </a:spcAft>
              <a:buSzPts val="1100"/>
              <a:buChar char="○"/>
              <a:defRPr/>
            </a:lvl5pPr>
            <a:lvl6pPr marL="4114800" lvl="5" indent="-447675">
              <a:spcBef>
                <a:spcPts val="1800"/>
              </a:spcBef>
              <a:spcAft>
                <a:spcPts val="0"/>
              </a:spcAft>
              <a:buSzPts val="1100"/>
              <a:buChar char="■"/>
              <a:defRPr/>
            </a:lvl6pPr>
            <a:lvl7pPr marL="4800600" lvl="6" indent="-447675">
              <a:spcBef>
                <a:spcPts val="1800"/>
              </a:spcBef>
              <a:spcAft>
                <a:spcPts val="0"/>
              </a:spcAft>
              <a:buSzPts val="1100"/>
              <a:buChar char="●"/>
              <a:defRPr/>
            </a:lvl7pPr>
            <a:lvl8pPr marL="5486400" lvl="7" indent="-447675">
              <a:spcBef>
                <a:spcPts val="1800"/>
              </a:spcBef>
              <a:spcAft>
                <a:spcPts val="0"/>
              </a:spcAft>
              <a:buSzPts val="1100"/>
              <a:buChar char="○"/>
              <a:defRPr/>
            </a:lvl8pPr>
            <a:lvl9pPr marL="6172200" lvl="8" indent="-447675">
              <a:spcBef>
                <a:spcPts val="1800"/>
              </a:spcBef>
              <a:spcAft>
                <a:spcPts val="1800"/>
              </a:spcAft>
              <a:buSzPts val="1100"/>
              <a:buChar char="■"/>
              <a:defRPr/>
            </a:lvl9pPr>
          </a:lstStyle>
          <a:p>
            <a:endParaRPr/>
          </a:p>
        </p:txBody>
      </p:sp>
      <p:sp>
        <p:nvSpPr>
          <p:cNvPr id="19" name="Google Shape;19;p4"/>
          <p:cNvSpPr txBox="1">
            <a:spLocks noGrp="1"/>
          </p:cNvSpPr>
          <p:nvPr>
            <p:ph type="sldNum" idx="12"/>
          </p:nvPr>
        </p:nvSpPr>
        <p:spPr>
          <a:xfrm>
            <a:off x="11296609" y="6217623"/>
            <a:ext cx="731429" cy="524700"/>
          </a:xfrm>
          <a:prstGeom prst="rect">
            <a:avLst/>
          </a:prstGeom>
        </p:spPr>
        <p:txBody>
          <a:bodyPr spcFirstLastPara="1" wrap="square" lIns="69750" tIns="69750" rIns="69750" bIns="697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434233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List">
    <p:spTree>
      <p:nvGrpSpPr>
        <p:cNvPr id="1" name=""/>
        <p:cNvGrpSpPr/>
        <p:nvPr/>
      </p:nvGrpSpPr>
      <p:grpSpPr>
        <a:xfrm>
          <a:off x="0" y="0"/>
          <a:ext cx="0" cy="0"/>
          <a:chOff x="0" y="0"/>
          <a:chExt cx="0" cy="0"/>
        </a:xfrm>
      </p:grpSpPr>
      <p:sp>
        <p:nvSpPr>
          <p:cNvPr id="7" name="Picture Placeholder 6"/>
          <p:cNvSpPr>
            <a:spLocks noGrp="1"/>
          </p:cNvSpPr>
          <p:nvPr>
            <p:ph type="pic" sz="quarter" idx="16"/>
          </p:nvPr>
        </p:nvSpPr>
        <p:spPr>
          <a:xfrm>
            <a:off x="6705600" y="0"/>
            <a:ext cx="5486400" cy="6224337"/>
          </a:xfrm>
          <a:prstGeom prst="rect">
            <a:avLst/>
          </a:prstGeom>
        </p:spPr>
        <p:txBody>
          <a:bodyPr/>
          <a:lstStyle/>
          <a:p>
            <a:r>
              <a:rPr lang="en-US"/>
              <a:t>Drag picture to placeholder or click icon to add</a:t>
            </a:r>
          </a:p>
        </p:txBody>
      </p:sp>
      <p:sp>
        <p:nvSpPr>
          <p:cNvPr id="11" name="Text Placeholder 26"/>
          <p:cNvSpPr>
            <a:spLocks noGrp="1"/>
          </p:cNvSpPr>
          <p:nvPr>
            <p:ph type="body" sz="quarter" idx="15" hasCustomPrompt="1"/>
          </p:nvPr>
        </p:nvSpPr>
        <p:spPr>
          <a:xfrm>
            <a:off x="885824" y="1865817"/>
            <a:ext cx="4643607" cy="2497715"/>
          </a:xfrm>
          <a:prstGeom prst="rect">
            <a:avLst/>
          </a:prstGeom>
          <a:noFill/>
        </p:spPr>
        <p:txBody>
          <a:bodyPr anchor="ctr"/>
          <a:lstStyle>
            <a:lvl1pPr marL="0" indent="0">
              <a:lnSpc>
                <a:spcPct val="150000"/>
              </a:lnSpc>
              <a:buNone/>
              <a:defRPr lang="en-US" sz="1200" b="0" i="0" spc="0" smtClean="0">
                <a:ln>
                  <a:noFill/>
                </a:ln>
                <a:solidFill>
                  <a:srgbClr val="F9F7FF"/>
                </a:solidFill>
                <a:effectLst/>
                <a:latin typeface="Helvetica" charset="0"/>
                <a:ea typeface="Helvetica" charset="0"/>
                <a:cs typeface="Helvetica" charset="0"/>
              </a:defRPr>
            </a:lvl1pPr>
          </a:lstStyle>
          <a:p>
            <a:pPr lvl="0"/>
            <a:r>
              <a:rPr lang="en-US"/>
              <a:t>CONTENT HEADLINE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in </a:t>
            </a:r>
            <a:r>
              <a:rPr lang="en-US" err="1"/>
              <a:t>scelerisque</a:t>
            </a:r>
            <a:r>
              <a:rPr lang="en-US"/>
              <a:t> </a:t>
            </a:r>
            <a:r>
              <a:rPr lang="en-US" err="1"/>
              <a:t>nisl</a:t>
            </a:r>
            <a:r>
              <a:rPr lang="en-US"/>
              <a:t>. </a:t>
            </a:r>
            <a:r>
              <a:rPr lang="en-US" err="1"/>
              <a:t>Sed</a:t>
            </a:r>
            <a:r>
              <a:rPr lang="en-US"/>
              <a:t> </a:t>
            </a:r>
            <a:r>
              <a:rPr lang="en-US" err="1"/>
              <a:t>ullamcorper</a:t>
            </a:r>
            <a:r>
              <a:rPr lang="en-US"/>
              <a:t> </a:t>
            </a:r>
            <a:r>
              <a:rPr lang="en-US" err="1"/>
              <a:t>suscipit</a:t>
            </a:r>
            <a:r>
              <a:rPr lang="en-US"/>
              <a:t> </a:t>
            </a:r>
            <a:r>
              <a:rPr lang="en-US" err="1"/>
              <a:t>risus</a:t>
            </a:r>
            <a:r>
              <a:rPr lang="en-US"/>
              <a:t>, </a:t>
            </a:r>
            <a:r>
              <a:rPr lang="en-US" err="1"/>
              <a:t>nec</a:t>
            </a:r>
            <a:r>
              <a:rPr lang="en-US"/>
              <a:t> </a:t>
            </a:r>
            <a:r>
              <a:rPr lang="en-US" err="1"/>
              <a:t>tincidunt</a:t>
            </a:r>
            <a:r>
              <a:rPr lang="en-US"/>
              <a:t> </a:t>
            </a:r>
            <a:r>
              <a:rPr lang="en-US" err="1"/>
              <a:t>risus</a:t>
            </a:r>
            <a:r>
              <a:rPr lang="en-US"/>
              <a:t> </a:t>
            </a:r>
            <a:r>
              <a:rPr lang="en-US" err="1"/>
              <a:t>tristique</a:t>
            </a:r>
            <a:r>
              <a:rPr lang="en-US"/>
              <a:t> et. </a:t>
            </a:r>
            <a:r>
              <a:rPr lang="en-US" err="1"/>
              <a:t>Etiam</a:t>
            </a:r>
            <a:r>
              <a:rPr lang="en-US"/>
              <a:t> </a:t>
            </a:r>
            <a:r>
              <a:rPr lang="en-US" err="1"/>
              <a:t>dapibus</a:t>
            </a:r>
            <a:r>
              <a:rPr lang="en-US"/>
              <a:t> </a:t>
            </a:r>
            <a:r>
              <a:rPr lang="en-US" err="1"/>
              <a:t>diam</a:t>
            </a:r>
            <a:r>
              <a:rPr lang="en-US"/>
              <a:t> id </a:t>
            </a:r>
            <a:r>
              <a:rPr lang="en-US" err="1"/>
              <a:t>nisl</a:t>
            </a:r>
            <a:r>
              <a:rPr lang="en-US"/>
              <a:t> </a:t>
            </a:r>
            <a:r>
              <a:rPr lang="en-US" err="1"/>
              <a:t>accumsan</a:t>
            </a:r>
            <a:r>
              <a:rPr lang="en-US"/>
              <a:t>, </a:t>
            </a:r>
            <a:r>
              <a:rPr lang="en-US" err="1"/>
              <a:t>eu</a:t>
            </a:r>
            <a:r>
              <a:rPr lang="en-US"/>
              <a:t> </a:t>
            </a:r>
            <a:r>
              <a:rPr lang="en-US" err="1"/>
              <a:t>placerat</a:t>
            </a:r>
            <a:r>
              <a:rPr lang="en-US"/>
              <a:t> </a:t>
            </a:r>
            <a:r>
              <a:rPr lang="en-US" err="1"/>
              <a:t>sapien</a:t>
            </a:r>
            <a:r>
              <a:rPr lang="en-US"/>
              <a:t> tempus. Maecenas ligula ipsum, </a:t>
            </a:r>
            <a:r>
              <a:rPr lang="en-US" err="1"/>
              <a:t>finibus</a:t>
            </a:r>
            <a:r>
              <a:rPr lang="en-US"/>
              <a:t> </a:t>
            </a:r>
            <a:r>
              <a:rPr lang="en-US" err="1"/>
              <a:t>ut</a:t>
            </a:r>
            <a:r>
              <a:rPr lang="en-US"/>
              <a:t> semper at, </a:t>
            </a:r>
            <a:r>
              <a:rPr lang="en-US" err="1"/>
              <a:t>tristique</a:t>
            </a:r>
            <a:r>
              <a:rPr lang="en-US"/>
              <a:t> </a:t>
            </a:r>
            <a:r>
              <a:rPr lang="en-US" err="1"/>
              <a:t>sed</a:t>
            </a:r>
            <a:r>
              <a:rPr lang="en-US"/>
              <a:t> </a:t>
            </a:r>
            <a:r>
              <a:rPr lang="en-US" err="1"/>
              <a:t>leo</a:t>
            </a:r>
            <a:r>
              <a:rPr lang="en-US"/>
              <a:t>. </a:t>
            </a:r>
            <a:r>
              <a:rPr lang="en-US" err="1"/>
              <a:t>Pellentesque</a:t>
            </a:r>
            <a:r>
              <a:rPr lang="en-US"/>
              <a:t> </a:t>
            </a:r>
            <a:r>
              <a:rPr lang="en-US" err="1"/>
              <a:t>erat</a:t>
            </a:r>
            <a:r>
              <a:rPr lang="en-US"/>
              <a:t> </a:t>
            </a:r>
            <a:r>
              <a:rPr lang="en-US" err="1"/>
              <a:t>metus</a:t>
            </a:r>
            <a:r>
              <a:rPr lang="en-US"/>
              <a:t>, </a:t>
            </a:r>
            <a:r>
              <a:rPr lang="en-US" err="1"/>
              <a:t>egestas</a:t>
            </a:r>
            <a:r>
              <a:rPr lang="en-US"/>
              <a:t> </a:t>
            </a:r>
            <a:r>
              <a:rPr lang="en-US" err="1"/>
              <a:t>feugiat</a:t>
            </a:r>
            <a:r>
              <a:rPr lang="en-US"/>
              <a:t> </a:t>
            </a:r>
            <a:r>
              <a:rPr lang="en-US" err="1"/>
              <a:t>egestas</a:t>
            </a:r>
            <a:r>
              <a:rPr lang="en-US"/>
              <a:t> at, </a:t>
            </a:r>
            <a:r>
              <a:rPr lang="en-US" err="1"/>
              <a:t>sollicitudin</a:t>
            </a:r>
            <a:r>
              <a:rPr lang="en-US"/>
              <a:t> at </a:t>
            </a:r>
            <a:r>
              <a:rPr lang="en-US" err="1"/>
              <a:t>tortor</a:t>
            </a:r>
            <a:r>
              <a:rPr lang="en-US"/>
              <a:t>. Integer </a:t>
            </a:r>
            <a:r>
              <a:rPr lang="en-US" err="1"/>
              <a:t>orci</a:t>
            </a:r>
            <a:r>
              <a:rPr lang="en-US"/>
              <a:t> </a:t>
            </a:r>
            <a:r>
              <a:rPr lang="en-US" err="1"/>
              <a:t>tortor</a:t>
            </a:r>
            <a:r>
              <a:rPr lang="en-US"/>
              <a:t>, </a:t>
            </a:r>
            <a:r>
              <a:rPr lang="en-US" err="1"/>
              <a:t>sodales</a:t>
            </a:r>
            <a:r>
              <a:rPr lang="en-US"/>
              <a:t> sit </a:t>
            </a:r>
            <a:r>
              <a:rPr lang="en-US" err="1"/>
              <a:t>amet</a:t>
            </a:r>
            <a:r>
              <a:rPr lang="en-US"/>
              <a:t> </a:t>
            </a:r>
            <a:r>
              <a:rPr lang="en-US" err="1"/>
              <a:t>mauris</a:t>
            </a:r>
            <a:r>
              <a:rPr lang="en-US"/>
              <a:t> a, </a:t>
            </a:r>
            <a:r>
              <a:rPr lang="en-US" err="1"/>
              <a:t>bibendum</a:t>
            </a:r>
            <a:r>
              <a:rPr lang="en-US"/>
              <a:t> </a:t>
            </a:r>
            <a:r>
              <a:rPr lang="en-US" err="1"/>
              <a:t>aliquam</a:t>
            </a:r>
            <a:r>
              <a:rPr lang="en-US"/>
              <a:t> </a:t>
            </a:r>
            <a:r>
              <a:rPr lang="en-US" err="1"/>
              <a:t>turpis</a:t>
            </a:r>
            <a:r>
              <a:rPr lang="en-US"/>
              <a:t>.</a:t>
            </a:r>
          </a:p>
        </p:txBody>
      </p:sp>
      <p:sp>
        <p:nvSpPr>
          <p:cNvPr id="18" name="Date Placeholder 3"/>
          <p:cNvSpPr>
            <a:spLocks noGrp="1"/>
          </p:cNvSpPr>
          <p:nvPr>
            <p:ph type="dt" sz="half" idx="2"/>
          </p:nvPr>
        </p:nvSpPr>
        <p:spPr>
          <a:xfrm>
            <a:off x="609600" y="6356349"/>
            <a:ext cx="2743200" cy="365125"/>
          </a:xfrm>
          <a:prstGeom prst="rect">
            <a:avLst/>
          </a:prstGeom>
        </p:spPr>
        <p:txBody>
          <a:bodyPr anchor="ctr"/>
          <a:lstStyle>
            <a:lvl1pPr>
              <a:defRPr sz="1200" b="0" i="0">
                <a:solidFill>
                  <a:schemeClr val="accent1"/>
                </a:solidFill>
                <a:latin typeface="Helvetica" charset="0"/>
                <a:ea typeface="Helvetica" charset="0"/>
                <a:cs typeface="Helvetica" charset="0"/>
              </a:defRPr>
            </a:lvl1pPr>
          </a:lstStyle>
          <a:p>
            <a:fld id="{0FD20552-68BA-2442-B762-CAD2D0DE84C4}" type="datetime1">
              <a:rPr lang="en-US" smtClean="0"/>
              <a:t>9/5/2022</a:t>
            </a:fld>
            <a:endParaRPr lang="en-US"/>
          </a:p>
        </p:txBody>
      </p:sp>
      <p:sp>
        <p:nvSpPr>
          <p:cNvPr id="19" name="Slide Number Placeholder 5"/>
          <p:cNvSpPr>
            <a:spLocks noGrp="1"/>
          </p:cNvSpPr>
          <p:nvPr>
            <p:ph type="sldNum" sz="quarter" idx="4"/>
          </p:nvPr>
        </p:nvSpPr>
        <p:spPr>
          <a:xfrm>
            <a:off x="8153400" y="6356350"/>
            <a:ext cx="2743200" cy="365125"/>
          </a:xfrm>
          <a:prstGeom prst="rect">
            <a:avLst/>
          </a:prstGeom>
        </p:spPr>
        <p:txBody>
          <a:bodyPr anchor="ctr"/>
          <a:lstStyle>
            <a:lvl1pPr algn="r">
              <a:defRPr sz="1200" b="0" i="0">
                <a:solidFill>
                  <a:schemeClr val="accent1"/>
                </a:solidFill>
                <a:latin typeface="Helvetica" charset="0"/>
                <a:ea typeface="Helvetica" charset="0"/>
                <a:cs typeface="Helvetica" charset="0"/>
              </a:defRPr>
            </a:lvl1pPr>
          </a:lstStyle>
          <a:p>
            <a:fld id="{A02950E2-EECC-A046-AF88-EE1B7F0C4E6E}" type="slidenum">
              <a:rPr lang="en-US" smtClean="0"/>
              <a:pPr/>
              <a:t>‹#›</a:t>
            </a:fld>
            <a:endParaRPr lang="en-US"/>
          </a:p>
        </p:txBody>
      </p:sp>
      <p:sp>
        <p:nvSpPr>
          <p:cNvPr id="20"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accent1"/>
                </a:solidFill>
                <a:latin typeface="Helvetica" charset="0"/>
                <a:ea typeface="Helvetica" charset="0"/>
                <a:cs typeface="Helvetica" charset="0"/>
              </a:defRPr>
            </a:lvl1pPr>
          </a:lstStyle>
          <a:p>
            <a:r>
              <a:rPr lang="en-US"/>
              <a:t>Page Title</a:t>
            </a:r>
          </a:p>
        </p:txBody>
      </p:sp>
    </p:spTree>
    <p:extLst>
      <p:ext uri="{BB962C8B-B14F-4D97-AF65-F5344CB8AC3E}">
        <p14:creationId xmlns:p14="http://schemas.microsoft.com/office/powerpoint/2010/main" val="1867852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811" y="274638"/>
            <a:ext cx="9146380" cy="1020762"/>
          </a:xfrm>
          <a:prstGeom prst="rect">
            <a:avLst/>
          </a:prstGeom>
        </p:spPr>
        <p:txBody>
          <a:bodyPr/>
          <a:lstStyle/>
          <a:p>
            <a:r>
              <a:t>Click to edit Master title style</a:t>
            </a:r>
          </a:p>
        </p:txBody>
      </p:sp>
      <p:sp>
        <p:nvSpPr>
          <p:cNvPr id="3" name="Content Placeholder 2"/>
          <p:cNvSpPr>
            <a:spLocks noGrp="1"/>
          </p:cNvSpPr>
          <p:nvPr>
            <p:ph idx="1"/>
          </p:nvPr>
        </p:nvSpPr>
        <p:spPr>
          <a:xfrm>
            <a:off x="1522810" y="1905000"/>
            <a:ext cx="9146382" cy="4267200"/>
          </a:xfrm>
          <a:prstGeom prst="rect">
            <a:avLst/>
          </a:prstGeom>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t>Click to edit Master text styles</a:t>
            </a:r>
          </a:p>
          <a:p>
            <a:pPr lvl="1"/>
            <a:r>
              <a:t>Second level</a:t>
            </a:r>
          </a:p>
          <a:p>
            <a:pPr lvl="2"/>
            <a:r>
              <a:t>Third level</a:t>
            </a:r>
          </a:p>
          <a:p>
            <a:pPr lvl="3"/>
            <a:r>
              <a:t>Fourth level</a:t>
            </a:r>
          </a:p>
          <a:p>
            <a:pPr lvl="4"/>
            <a:r>
              <a:t>Fifth level</a:t>
            </a:r>
          </a:p>
        </p:txBody>
      </p:sp>
      <p:sp>
        <p:nvSpPr>
          <p:cNvPr id="79" name="Footer Placeholder 4"/>
          <p:cNvSpPr>
            <a:spLocks noGrp="1"/>
          </p:cNvSpPr>
          <p:nvPr>
            <p:ph type="ftr" sz="quarter" idx="10"/>
          </p:nvPr>
        </p:nvSpPr>
        <p:spPr>
          <a:xfrm>
            <a:off x="1522810" y="6400801"/>
            <a:ext cx="6326247" cy="276225"/>
          </a:xfrm>
          <a:prstGeom prst="rect">
            <a:avLst/>
          </a:prstGeom>
        </p:spPr>
        <p:txBody>
          <a:bodyPr/>
          <a:lstStyle>
            <a:lvl1pPr>
              <a:defRPr/>
            </a:lvl1pPr>
          </a:lstStyle>
          <a:p>
            <a:pPr>
              <a:defRPr/>
            </a:pPr>
            <a:endParaRPr/>
          </a:p>
        </p:txBody>
      </p:sp>
      <p:sp>
        <p:nvSpPr>
          <p:cNvPr id="80" name="Date Placeholder 3"/>
          <p:cNvSpPr>
            <a:spLocks noGrp="1"/>
          </p:cNvSpPr>
          <p:nvPr>
            <p:ph type="dt" sz="half" idx="11"/>
          </p:nvPr>
        </p:nvSpPr>
        <p:spPr>
          <a:xfrm>
            <a:off x="8077717" y="6400801"/>
            <a:ext cx="1244924" cy="276225"/>
          </a:xfrm>
          <a:prstGeom prst="rect">
            <a:avLst/>
          </a:prstGeom>
        </p:spPr>
        <p:txBody>
          <a:bodyPr/>
          <a:lstStyle>
            <a:lvl1pPr>
              <a:defRPr smtClean="0"/>
            </a:lvl1pPr>
          </a:lstStyle>
          <a:p>
            <a:pPr>
              <a:defRPr/>
            </a:pPr>
            <a:fld id="{449565F1-EABF-E545-AF49-48A674BCBF21}" type="datetimeFigureOut">
              <a:rPr lang="en-US"/>
              <a:pPr>
                <a:defRPr/>
              </a:pPr>
              <a:t>9/5/2022</a:t>
            </a:fld>
            <a:endParaRPr lang="en-US"/>
          </a:p>
        </p:txBody>
      </p:sp>
      <p:sp>
        <p:nvSpPr>
          <p:cNvPr id="81" name="Slide Number Placeholder 5"/>
          <p:cNvSpPr>
            <a:spLocks noGrp="1"/>
          </p:cNvSpPr>
          <p:nvPr>
            <p:ph type="sldNum" sz="quarter" idx="12"/>
          </p:nvPr>
        </p:nvSpPr>
        <p:spPr>
          <a:xfrm>
            <a:off x="9525894" y="6400801"/>
            <a:ext cx="1143298" cy="276225"/>
          </a:xfrm>
          <a:prstGeom prst="rect">
            <a:avLst/>
          </a:prstGeom>
        </p:spPr>
        <p:txBody>
          <a:bodyPr/>
          <a:lstStyle>
            <a:lvl1pPr>
              <a:defRPr smtClean="0"/>
            </a:lvl1pPr>
          </a:lstStyle>
          <a:p>
            <a:pPr>
              <a:defRPr/>
            </a:pPr>
            <a:fld id="{FF66DA99-A08B-E14F-8D00-5EDB89899036}" type="slidenum">
              <a:rPr lang="en-US"/>
              <a:pPr>
                <a:defRPr/>
              </a:pPr>
              <a:t>‹#›</a:t>
            </a:fld>
            <a:endParaRPr lang="en-US"/>
          </a:p>
        </p:txBody>
      </p:sp>
    </p:spTree>
    <p:extLst>
      <p:ext uri="{BB962C8B-B14F-4D97-AF65-F5344CB8AC3E}">
        <p14:creationId xmlns:p14="http://schemas.microsoft.com/office/powerpoint/2010/main" val="2337290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811" y="274638"/>
            <a:ext cx="9146380" cy="1020762"/>
          </a:xfrm>
          <a:prstGeom prst="rect">
            <a:avLst/>
          </a:prstGeom>
        </p:spPr>
        <p:txBody>
          <a:bodyPr/>
          <a:lstStyle>
            <a:lvl1pPr>
              <a:defRPr/>
            </a:lvl1pPr>
          </a:lstStyle>
          <a:p>
            <a:r>
              <a:t>Click to edit Master title style</a:t>
            </a:r>
          </a:p>
        </p:txBody>
      </p:sp>
      <p:sp>
        <p:nvSpPr>
          <p:cNvPr id="3" name="Text Placeholder 2"/>
          <p:cNvSpPr>
            <a:spLocks noGrp="1"/>
          </p:cNvSpPr>
          <p:nvPr>
            <p:ph type="body" idx="1"/>
          </p:nvPr>
        </p:nvSpPr>
        <p:spPr>
          <a:xfrm>
            <a:off x="1522810" y="1905000"/>
            <a:ext cx="4417702" cy="762000"/>
          </a:xfrm>
          <a:prstGeom prst="rect">
            <a:avLst/>
          </a:prstGeo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4" name="Content Placeholder 3"/>
          <p:cNvSpPr>
            <a:spLocks noGrp="1"/>
          </p:cNvSpPr>
          <p:nvPr>
            <p:ph sz="half" idx="2"/>
          </p:nvPr>
        </p:nvSpPr>
        <p:spPr>
          <a:xfrm>
            <a:off x="1522810" y="2819400"/>
            <a:ext cx="4417702" cy="3352801"/>
          </a:xfrm>
          <a:prstGeom prst="rect">
            <a:avLst/>
          </a:prstGeo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t>Click to edit Master text styles</a:t>
            </a:r>
          </a:p>
          <a:p>
            <a:pPr lvl="1"/>
            <a:r>
              <a:t>Second level</a:t>
            </a:r>
          </a:p>
          <a:p>
            <a:pPr lvl="2"/>
            <a:r>
              <a:t>Third level</a:t>
            </a:r>
          </a:p>
          <a:p>
            <a:pPr lvl="3"/>
            <a:r>
              <a:t>Fourth level</a:t>
            </a:r>
          </a:p>
          <a:p>
            <a:pPr lvl="4"/>
            <a:r>
              <a:t>Fifth level</a:t>
            </a:r>
          </a:p>
        </p:txBody>
      </p:sp>
      <p:sp>
        <p:nvSpPr>
          <p:cNvPr id="5" name="Text Placeholder 4"/>
          <p:cNvSpPr>
            <a:spLocks noGrp="1"/>
          </p:cNvSpPr>
          <p:nvPr>
            <p:ph type="body" sz="quarter" idx="3"/>
          </p:nvPr>
        </p:nvSpPr>
        <p:spPr>
          <a:xfrm>
            <a:off x="6251488" y="1905000"/>
            <a:ext cx="4417702" cy="762000"/>
          </a:xfrm>
          <a:prstGeom prst="rect">
            <a:avLst/>
          </a:prstGeo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6" name="Content Placeholder 5"/>
          <p:cNvSpPr>
            <a:spLocks noGrp="1"/>
          </p:cNvSpPr>
          <p:nvPr>
            <p:ph sz="quarter" idx="4"/>
          </p:nvPr>
        </p:nvSpPr>
        <p:spPr>
          <a:xfrm>
            <a:off x="6251488" y="2819400"/>
            <a:ext cx="4417702" cy="3352801"/>
          </a:xfrm>
          <a:prstGeom prst="rect">
            <a:avLst/>
          </a:prstGeo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82" name="Footer Placeholder 7"/>
          <p:cNvSpPr>
            <a:spLocks noGrp="1"/>
          </p:cNvSpPr>
          <p:nvPr>
            <p:ph type="ftr" sz="quarter" idx="10"/>
          </p:nvPr>
        </p:nvSpPr>
        <p:spPr>
          <a:xfrm>
            <a:off x="1522810" y="6400801"/>
            <a:ext cx="6326247" cy="276225"/>
          </a:xfrm>
          <a:prstGeom prst="rect">
            <a:avLst/>
          </a:prstGeom>
        </p:spPr>
        <p:txBody>
          <a:bodyPr/>
          <a:lstStyle>
            <a:lvl1pPr>
              <a:defRPr/>
            </a:lvl1pPr>
          </a:lstStyle>
          <a:p>
            <a:pPr>
              <a:defRPr/>
            </a:pPr>
            <a:endParaRPr/>
          </a:p>
        </p:txBody>
      </p:sp>
      <p:sp>
        <p:nvSpPr>
          <p:cNvPr id="83" name="Date Placeholder 6"/>
          <p:cNvSpPr>
            <a:spLocks noGrp="1"/>
          </p:cNvSpPr>
          <p:nvPr>
            <p:ph type="dt" sz="half" idx="11"/>
          </p:nvPr>
        </p:nvSpPr>
        <p:spPr>
          <a:xfrm>
            <a:off x="8077717" y="6400801"/>
            <a:ext cx="1244924" cy="276225"/>
          </a:xfrm>
          <a:prstGeom prst="rect">
            <a:avLst/>
          </a:prstGeom>
        </p:spPr>
        <p:txBody>
          <a:bodyPr/>
          <a:lstStyle>
            <a:lvl1pPr>
              <a:defRPr smtClean="0"/>
            </a:lvl1pPr>
          </a:lstStyle>
          <a:p>
            <a:pPr>
              <a:defRPr/>
            </a:pPr>
            <a:fld id="{B6F8744B-FC41-9446-B1A4-B467CFC85345}" type="datetimeFigureOut">
              <a:rPr lang="en-US"/>
              <a:pPr>
                <a:defRPr/>
              </a:pPr>
              <a:t>9/5/2022</a:t>
            </a:fld>
            <a:endParaRPr lang="en-US"/>
          </a:p>
        </p:txBody>
      </p:sp>
      <p:sp>
        <p:nvSpPr>
          <p:cNvPr id="84" name="Slide Number Placeholder 8"/>
          <p:cNvSpPr>
            <a:spLocks noGrp="1"/>
          </p:cNvSpPr>
          <p:nvPr>
            <p:ph type="sldNum" sz="quarter" idx="12"/>
          </p:nvPr>
        </p:nvSpPr>
        <p:spPr>
          <a:xfrm>
            <a:off x="9525894" y="6400801"/>
            <a:ext cx="1143298" cy="276225"/>
          </a:xfrm>
          <a:prstGeom prst="rect">
            <a:avLst/>
          </a:prstGeom>
        </p:spPr>
        <p:txBody>
          <a:bodyPr/>
          <a:lstStyle>
            <a:lvl1pPr>
              <a:defRPr smtClean="0"/>
            </a:lvl1pPr>
          </a:lstStyle>
          <a:p>
            <a:pPr>
              <a:defRPr/>
            </a:pPr>
            <a:fld id="{B2A371C9-110F-DE4F-94C8-3755682917CD}" type="slidenum">
              <a:rPr lang="en-US"/>
              <a:pPr>
                <a:defRPr/>
              </a:pPr>
              <a:t>‹#›</a:t>
            </a:fld>
            <a:endParaRPr lang="en-US"/>
          </a:p>
        </p:txBody>
      </p:sp>
    </p:spTree>
    <p:extLst>
      <p:ext uri="{BB962C8B-B14F-4D97-AF65-F5344CB8AC3E}">
        <p14:creationId xmlns:p14="http://schemas.microsoft.com/office/powerpoint/2010/main" val="1214879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02664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3457575" y="0"/>
            <a:ext cx="8734425" cy="6229350"/>
          </a:xfrm>
          <a:custGeom>
            <a:avLst/>
            <a:gdLst>
              <a:gd name="connsiteX0" fmla="*/ 0 w 8734425"/>
              <a:gd name="connsiteY0" fmla="*/ 0 h 6229350"/>
              <a:gd name="connsiteX1" fmla="*/ 8734425 w 8734425"/>
              <a:gd name="connsiteY1" fmla="*/ 0 h 6229350"/>
              <a:gd name="connsiteX2" fmla="*/ 8734425 w 8734425"/>
              <a:gd name="connsiteY2" fmla="*/ 6229350 h 6229350"/>
              <a:gd name="connsiteX3" fmla="*/ 0 w 8734425"/>
              <a:gd name="connsiteY3" fmla="*/ 6229350 h 6229350"/>
              <a:gd name="connsiteX4" fmla="*/ 0 w 8734425"/>
              <a:gd name="connsiteY4" fmla="*/ 5200650 h 6229350"/>
              <a:gd name="connsiteX5" fmla="*/ 2514601 w 8734425"/>
              <a:gd name="connsiteY5" fmla="*/ 5200650 h 6229350"/>
              <a:gd name="connsiteX6" fmla="*/ 2514601 w 8734425"/>
              <a:gd name="connsiteY6" fmla="*/ 1028700 h 6229350"/>
              <a:gd name="connsiteX7" fmla="*/ 0 w 8734425"/>
              <a:gd name="connsiteY7" fmla="*/ 1028700 h 62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34425" h="6229350">
                <a:moveTo>
                  <a:pt x="0" y="0"/>
                </a:moveTo>
                <a:lnTo>
                  <a:pt x="8734425" y="0"/>
                </a:lnTo>
                <a:lnTo>
                  <a:pt x="8734425" y="6229350"/>
                </a:lnTo>
                <a:lnTo>
                  <a:pt x="0" y="6229350"/>
                </a:lnTo>
                <a:lnTo>
                  <a:pt x="0" y="5200650"/>
                </a:lnTo>
                <a:lnTo>
                  <a:pt x="2514601" y="5200650"/>
                </a:lnTo>
                <a:lnTo>
                  <a:pt x="2514601" y="1028700"/>
                </a:lnTo>
                <a:lnTo>
                  <a:pt x="0" y="1028700"/>
                </a:lnTo>
                <a:close/>
              </a:path>
            </a:pathLst>
          </a:custGeom>
        </p:spPr>
        <p:txBody>
          <a:bodyPr wrap="square">
            <a:noAutofit/>
          </a:bodyPr>
          <a:lstStyle/>
          <a:p>
            <a:r>
              <a:rPr lang="en-US"/>
              <a:t>Drag picture to placeholder or click icon to add</a:t>
            </a:r>
          </a:p>
        </p:txBody>
      </p:sp>
      <p:sp>
        <p:nvSpPr>
          <p:cNvPr id="27" name="Text Placeholder 26"/>
          <p:cNvSpPr>
            <a:spLocks noGrp="1"/>
          </p:cNvSpPr>
          <p:nvPr>
            <p:ph type="body" sz="quarter" idx="14" hasCustomPrompt="1"/>
          </p:nvPr>
        </p:nvSpPr>
        <p:spPr>
          <a:xfrm>
            <a:off x="885824" y="2514599"/>
            <a:ext cx="4543426" cy="685801"/>
          </a:xfrm>
          <a:prstGeom prst="rect">
            <a:avLst/>
          </a:prstGeom>
          <a:noFill/>
        </p:spPr>
        <p:txBody>
          <a:bodyPr/>
          <a:lstStyle>
            <a:lvl1pPr marL="0" indent="0">
              <a:buNone/>
              <a:defRPr sz="2000" b="1" i="0" spc="300" baseline="0">
                <a:ln>
                  <a:noFill/>
                </a:ln>
                <a:solidFill>
                  <a:schemeClr val="accent1"/>
                </a:solidFill>
                <a:latin typeface="Helvetica" charset="0"/>
                <a:ea typeface="Helvetica" charset="0"/>
                <a:cs typeface="Helvetica" charset="0"/>
              </a:defRPr>
            </a:lvl1pPr>
          </a:lstStyle>
          <a:p>
            <a:pPr lvl="0"/>
            <a:r>
              <a:rPr lang="en-US"/>
              <a:t>TITLE OF PRESENTATION</a:t>
            </a:r>
          </a:p>
          <a:p>
            <a:pPr lvl="0"/>
            <a:r>
              <a:rPr lang="en-US"/>
              <a:t>AND WHAT THIS IS ABOUT</a:t>
            </a:r>
          </a:p>
        </p:txBody>
      </p:sp>
      <p:sp>
        <p:nvSpPr>
          <p:cNvPr id="30" name="Text Placeholder 26"/>
          <p:cNvSpPr>
            <a:spLocks noGrp="1"/>
          </p:cNvSpPr>
          <p:nvPr>
            <p:ph type="body" sz="quarter" idx="15" hasCustomPrompt="1"/>
          </p:nvPr>
        </p:nvSpPr>
        <p:spPr>
          <a:xfrm>
            <a:off x="885824" y="3327400"/>
            <a:ext cx="4271963" cy="957263"/>
          </a:xfrm>
          <a:prstGeom prst="rect">
            <a:avLst/>
          </a:prstGeom>
          <a:noFill/>
        </p:spPr>
        <p:txBody>
          <a:bodyPr/>
          <a:lstStyle>
            <a:lvl1pPr marL="0" indent="0">
              <a:buNone/>
              <a:defRPr sz="1400" b="0" i="0" spc="300" baseline="0">
                <a:ln>
                  <a:noFill/>
                </a:ln>
                <a:solidFill>
                  <a:schemeClr val="accent1"/>
                </a:solidFill>
                <a:latin typeface="Helvetica" charset="0"/>
                <a:ea typeface="Helvetica" charset="0"/>
                <a:cs typeface="Helvetica" charset="0"/>
              </a:defRPr>
            </a:lvl1pPr>
          </a:lstStyle>
          <a:p>
            <a:pPr lvl="0"/>
            <a:r>
              <a:rPr lang="en-US"/>
              <a:t>WITH A SMALL SUB-HEAD</a:t>
            </a:r>
          </a:p>
        </p:txBody>
      </p:sp>
      <p:sp>
        <p:nvSpPr>
          <p:cNvPr id="20"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bg2"/>
                </a:solidFill>
                <a:latin typeface="Helvetica" charset="0"/>
                <a:ea typeface="Helvetica" charset="0"/>
                <a:cs typeface="Helvetica" charset="0"/>
              </a:defRPr>
            </a:lvl1pPr>
          </a:lstStyle>
          <a:p>
            <a:r>
              <a:rPr lang="en-US"/>
              <a:t>LDI@LSU</a:t>
            </a:r>
          </a:p>
        </p:txBody>
      </p:sp>
    </p:spTree>
    <p:extLst>
      <p:ext uri="{BB962C8B-B14F-4D97-AF65-F5344CB8AC3E}">
        <p14:creationId xmlns:p14="http://schemas.microsoft.com/office/powerpoint/2010/main" val="470574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ragraph">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3457575" y="0"/>
            <a:ext cx="8734425" cy="6229350"/>
          </a:xfrm>
          <a:custGeom>
            <a:avLst/>
            <a:gdLst>
              <a:gd name="connsiteX0" fmla="*/ 0 w 8734425"/>
              <a:gd name="connsiteY0" fmla="*/ 0 h 6229350"/>
              <a:gd name="connsiteX1" fmla="*/ 8734425 w 8734425"/>
              <a:gd name="connsiteY1" fmla="*/ 0 h 6229350"/>
              <a:gd name="connsiteX2" fmla="*/ 8734425 w 8734425"/>
              <a:gd name="connsiteY2" fmla="*/ 6229350 h 6229350"/>
              <a:gd name="connsiteX3" fmla="*/ 0 w 8734425"/>
              <a:gd name="connsiteY3" fmla="*/ 6229350 h 6229350"/>
              <a:gd name="connsiteX4" fmla="*/ 0 w 8734425"/>
              <a:gd name="connsiteY4" fmla="*/ 5200650 h 6229350"/>
              <a:gd name="connsiteX5" fmla="*/ 2514601 w 8734425"/>
              <a:gd name="connsiteY5" fmla="*/ 5200650 h 6229350"/>
              <a:gd name="connsiteX6" fmla="*/ 2514601 w 8734425"/>
              <a:gd name="connsiteY6" fmla="*/ 1028700 h 6229350"/>
              <a:gd name="connsiteX7" fmla="*/ 0 w 8734425"/>
              <a:gd name="connsiteY7" fmla="*/ 1028700 h 62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34425" h="6229350">
                <a:moveTo>
                  <a:pt x="0" y="0"/>
                </a:moveTo>
                <a:lnTo>
                  <a:pt x="8734425" y="0"/>
                </a:lnTo>
                <a:lnTo>
                  <a:pt x="8734425" y="6229350"/>
                </a:lnTo>
                <a:lnTo>
                  <a:pt x="0" y="6229350"/>
                </a:lnTo>
                <a:lnTo>
                  <a:pt x="0" y="5200650"/>
                </a:lnTo>
                <a:lnTo>
                  <a:pt x="2514601" y="5200650"/>
                </a:lnTo>
                <a:lnTo>
                  <a:pt x="2514601" y="1028700"/>
                </a:lnTo>
                <a:lnTo>
                  <a:pt x="0" y="1028700"/>
                </a:lnTo>
                <a:close/>
              </a:path>
            </a:pathLst>
          </a:custGeom>
        </p:spPr>
        <p:txBody>
          <a:bodyPr wrap="square">
            <a:noAutofit/>
          </a:bodyPr>
          <a:lstStyle/>
          <a:p>
            <a:r>
              <a:rPr lang="en-US"/>
              <a:t>Drag picture to placeholder or click icon to add</a:t>
            </a:r>
          </a:p>
        </p:txBody>
      </p:sp>
      <p:sp>
        <p:nvSpPr>
          <p:cNvPr id="7" name="Text Placeholder 26"/>
          <p:cNvSpPr>
            <a:spLocks noGrp="1"/>
          </p:cNvSpPr>
          <p:nvPr>
            <p:ph type="body" sz="quarter" idx="15" hasCustomPrompt="1"/>
          </p:nvPr>
        </p:nvSpPr>
        <p:spPr>
          <a:xfrm>
            <a:off x="918097" y="1865817"/>
            <a:ext cx="4643607" cy="2497715"/>
          </a:xfrm>
          <a:prstGeom prst="rect">
            <a:avLst/>
          </a:prstGeom>
          <a:noFill/>
        </p:spPr>
        <p:txBody>
          <a:bodyPr anchor="ctr"/>
          <a:lstStyle>
            <a:lvl1pPr marL="0" indent="0">
              <a:lnSpc>
                <a:spcPct val="150000"/>
              </a:lnSpc>
              <a:buNone/>
              <a:defRPr lang="en-US" sz="1200" b="0" i="0" spc="0" smtClean="0">
                <a:ln>
                  <a:noFill/>
                </a:ln>
                <a:effectLst/>
                <a:latin typeface="Helvetica" charset="0"/>
                <a:ea typeface="Helvetica" charset="0"/>
                <a:cs typeface="Helvetica" charset="0"/>
              </a:defRPr>
            </a:lvl1pPr>
          </a:lstStyle>
          <a:p>
            <a:pPr lvl="0"/>
            <a:r>
              <a:rPr lang="en-US"/>
              <a:t>CONTENT HEADLINE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in </a:t>
            </a:r>
            <a:r>
              <a:rPr lang="en-US" err="1"/>
              <a:t>scelerisque</a:t>
            </a:r>
            <a:r>
              <a:rPr lang="en-US"/>
              <a:t> </a:t>
            </a:r>
            <a:r>
              <a:rPr lang="en-US" err="1"/>
              <a:t>nisl</a:t>
            </a:r>
            <a:r>
              <a:rPr lang="en-US"/>
              <a:t>. </a:t>
            </a:r>
            <a:r>
              <a:rPr lang="en-US" err="1"/>
              <a:t>Sed</a:t>
            </a:r>
            <a:r>
              <a:rPr lang="en-US"/>
              <a:t> </a:t>
            </a:r>
            <a:r>
              <a:rPr lang="en-US" err="1"/>
              <a:t>ullamcorper</a:t>
            </a:r>
            <a:r>
              <a:rPr lang="en-US"/>
              <a:t> </a:t>
            </a:r>
            <a:r>
              <a:rPr lang="en-US" err="1"/>
              <a:t>suscipit</a:t>
            </a:r>
            <a:r>
              <a:rPr lang="en-US"/>
              <a:t> </a:t>
            </a:r>
            <a:r>
              <a:rPr lang="en-US" err="1"/>
              <a:t>risus</a:t>
            </a:r>
            <a:r>
              <a:rPr lang="en-US"/>
              <a:t>, </a:t>
            </a:r>
            <a:r>
              <a:rPr lang="en-US" err="1"/>
              <a:t>nec</a:t>
            </a:r>
            <a:r>
              <a:rPr lang="en-US"/>
              <a:t> </a:t>
            </a:r>
            <a:r>
              <a:rPr lang="en-US" err="1"/>
              <a:t>tincidunt</a:t>
            </a:r>
            <a:r>
              <a:rPr lang="en-US"/>
              <a:t> </a:t>
            </a:r>
            <a:r>
              <a:rPr lang="en-US" err="1"/>
              <a:t>risus</a:t>
            </a:r>
            <a:r>
              <a:rPr lang="en-US"/>
              <a:t> </a:t>
            </a:r>
            <a:r>
              <a:rPr lang="en-US" err="1"/>
              <a:t>tristique</a:t>
            </a:r>
            <a:r>
              <a:rPr lang="en-US"/>
              <a:t> et. </a:t>
            </a:r>
            <a:r>
              <a:rPr lang="en-US" err="1"/>
              <a:t>Etiam</a:t>
            </a:r>
            <a:r>
              <a:rPr lang="en-US"/>
              <a:t> </a:t>
            </a:r>
            <a:r>
              <a:rPr lang="en-US" err="1"/>
              <a:t>dapibus</a:t>
            </a:r>
            <a:r>
              <a:rPr lang="en-US"/>
              <a:t> </a:t>
            </a:r>
            <a:r>
              <a:rPr lang="en-US" err="1"/>
              <a:t>diam</a:t>
            </a:r>
            <a:r>
              <a:rPr lang="en-US"/>
              <a:t> id </a:t>
            </a:r>
            <a:r>
              <a:rPr lang="en-US" err="1"/>
              <a:t>nisl</a:t>
            </a:r>
            <a:r>
              <a:rPr lang="en-US"/>
              <a:t> </a:t>
            </a:r>
            <a:r>
              <a:rPr lang="en-US" err="1"/>
              <a:t>accumsan</a:t>
            </a:r>
            <a:r>
              <a:rPr lang="en-US"/>
              <a:t>, </a:t>
            </a:r>
            <a:r>
              <a:rPr lang="en-US" err="1"/>
              <a:t>eu</a:t>
            </a:r>
            <a:r>
              <a:rPr lang="en-US"/>
              <a:t> </a:t>
            </a:r>
            <a:r>
              <a:rPr lang="en-US" err="1"/>
              <a:t>placerat</a:t>
            </a:r>
            <a:r>
              <a:rPr lang="en-US"/>
              <a:t> </a:t>
            </a:r>
            <a:r>
              <a:rPr lang="en-US" err="1"/>
              <a:t>sapien</a:t>
            </a:r>
            <a:r>
              <a:rPr lang="en-US"/>
              <a:t> tempus. Maecenas ligula ipsum, </a:t>
            </a:r>
            <a:r>
              <a:rPr lang="en-US" err="1"/>
              <a:t>finibus</a:t>
            </a:r>
            <a:r>
              <a:rPr lang="en-US"/>
              <a:t> </a:t>
            </a:r>
            <a:r>
              <a:rPr lang="en-US" err="1"/>
              <a:t>ut</a:t>
            </a:r>
            <a:r>
              <a:rPr lang="en-US"/>
              <a:t> semper at, </a:t>
            </a:r>
            <a:r>
              <a:rPr lang="en-US" err="1"/>
              <a:t>tristique</a:t>
            </a:r>
            <a:r>
              <a:rPr lang="en-US"/>
              <a:t> </a:t>
            </a:r>
            <a:r>
              <a:rPr lang="en-US" err="1"/>
              <a:t>sed</a:t>
            </a:r>
            <a:r>
              <a:rPr lang="en-US"/>
              <a:t> </a:t>
            </a:r>
            <a:r>
              <a:rPr lang="en-US" err="1"/>
              <a:t>leo</a:t>
            </a:r>
            <a:r>
              <a:rPr lang="en-US"/>
              <a:t>. </a:t>
            </a:r>
            <a:r>
              <a:rPr lang="en-US" err="1"/>
              <a:t>Pellentesque</a:t>
            </a:r>
            <a:r>
              <a:rPr lang="en-US"/>
              <a:t> </a:t>
            </a:r>
            <a:r>
              <a:rPr lang="en-US" err="1"/>
              <a:t>erat</a:t>
            </a:r>
            <a:r>
              <a:rPr lang="en-US"/>
              <a:t> </a:t>
            </a:r>
            <a:r>
              <a:rPr lang="en-US" err="1"/>
              <a:t>metus</a:t>
            </a:r>
            <a:r>
              <a:rPr lang="en-US"/>
              <a:t>, </a:t>
            </a:r>
            <a:r>
              <a:rPr lang="en-US" err="1"/>
              <a:t>egestas</a:t>
            </a:r>
            <a:r>
              <a:rPr lang="en-US"/>
              <a:t> </a:t>
            </a:r>
            <a:r>
              <a:rPr lang="en-US" err="1"/>
              <a:t>feugiat</a:t>
            </a:r>
            <a:r>
              <a:rPr lang="en-US"/>
              <a:t> </a:t>
            </a:r>
            <a:r>
              <a:rPr lang="en-US" err="1"/>
              <a:t>egestas</a:t>
            </a:r>
            <a:r>
              <a:rPr lang="en-US"/>
              <a:t> at, </a:t>
            </a:r>
            <a:r>
              <a:rPr lang="en-US" err="1"/>
              <a:t>sollicitudin</a:t>
            </a:r>
            <a:r>
              <a:rPr lang="en-US"/>
              <a:t> at </a:t>
            </a:r>
            <a:r>
              <a:rPr lang="en-US" err="1"/>
              <a:t>tortor</a:t>
            </a:r>
            <a:r>
              <a:rPr lang="en-US"/>
              <a:t>. Integer </a:t>
            </a:r>
            <a:r>
              <a:rPr lang="en-US" err="1"/>
              <a:t>orci</a:t>
            </a:r>
            <a:r>
              <a:rPr lang="en-US"/>
              <a:t> </a:t>
            </a:r>
            <a:r>
              <a:rPr lang="en-US" err="1"/>
              <a:t>tortor</a:t>
            </a:r>
            <a:r>
              <a:rPr lang="en-US"/>
              <a:t>, </a:t>
            </a:r>
            <a:r>
              <a:rPr lang="en-US" err="1"/>
              <a:t>sodales</a:t>
            </a:r>
            <a:r>
              <a:rPr lang="en-US"/>
              <a:t> sit </a:t>
            </a:r>
            <a:r>
              <a:rPr lang="en-US" err="1"/>
              <a:t>amet</a:t>
            </a:r>
            <a:r>
              <a:rPr lang="en-US"/>
              <a:t> </a:t>
            </a:r>
            <a:r>
              <a:rPr lang="en-US" err="1"/>
              <a:t>mauris</a:t>
            </a:r>
            <a:r>
              <a:rPr lang="en-US"/>
              <a:t> a, </a:t>
            </a:r>
            <a:r>
              <a:rPr lang="en-US" err="1"/>
              <a:t>bibendum</a:t>
            </a:r>
            <a:r>
              <a:rPr lang="en-US"/>
              <a:t> </a:t>
            </a:r>
            <a:r>
              <a:rPr lang="en-US" err="1"/>
              <a:t>aliquam</a:t>
            </a:r>
            <a:r>
              <a:rPr lang="en-US"/>
              <a:t> </a:t>
            </a:r>
            <a:r>
              <a:rPr lang="en-US" err="1"/>
              <a:t>turpis</a:t>
            </a:r>
            <a:r>
              <a:rPr lang="en-US"/>
              <a:t>.</a:t>
            </a:r>
          </a:p>
        </p:txBody>
      </p:sp>
      <p:sp>
        <p:nvSpPr>
          <p:cNvPr id="17" name="Date Placeholder 3"/>
          <p:cNvSpPr>
            <a:spLocks noGrp="1"/>
          </p:cNvSpPr>
          <p:nvPr>
            <p:ph type="dt" sz="half" idx="2"/>
          </p:nvPr>
        </p:nvSpPr>
        <p:spPr>
          <a:xfrm>
            <a:off x="609600" y="6356349"/>
            <a:ext cx="2743200" cy="365125"/>
          </a:xfrm>
          <a:prstGeom prst="rect">
            <a:avLst/>
          </a:prstGeom>
        </p:spPr>
        <p:txBody>
          <a:bodyPr anchor="ctr"/>
          <a:lstStyle>
            <a:lvl1pPr>
              <a:defRPr sz="1200" b="0" i="0">
                <a:solidFill>
                  <a:schemeClr val="bg2"/>
                </a:solidFill>
                <a:latin typeface="Helvetica" charset="0"/>
                <a:ea typeface="Helvetica" charset="0"/>
                <a:cs typeface="Helvetica" charset="0"/>
              </a:defRPr>
            </a:lvl1pPr>
          </a:lstStyle>
          <a:p>
            <a:fld id="{D8D975BA-D0DC-0D4A-B1B6-F616A2D4F06B}" type="datetime1">
              <a:rPr lang="en-US" smtClean="0"/>
              <a:t>9/5/2022</a:t>
            </a:fld>
            <a:endParaRPr lang="en-US"/>
          </a:p>
        </p:txBody>
      </p:sp>
      <p:sp>
        <p:nvSpPr>
          <p:cNvPr id="18" name="Slide Number Placeholder 5"/>
          <p:cNvSpPr>
            <a:spLocks noGrp="1"/>
          </p:cNvSpPr>
          <p:nvPr>
            <p:ph type="sldNum" sz="quarter" idx="4"/>
          </p:nvPr>
        </p:nvSpPr>
        <p:spPr>
          <a:xfrm>
            <a:off x="8153400" y="6356350"/>
            <a:ext cx="2743200" cy="365125"/>
          </a:xfrm>
          <a:prstGeom prst="rect">
            <a:avLst/>
          </a:prstGeom>
        </p:spPr>
        <p:txBody>
          <a:bodyPr anchor="ctr"/>
          <a:lstStyle>
            <a:lvl1pPr algn="r">
              <a:defRPr sz="1200" b="0" i="0">
                <a:solidFill>
                  <a:schemeClr val="bg2"/>
                </a:solidFill>
                <a:latin typeface="Helvetica" charset="0"/>
                <a:ea typeface="Helvetica" charset="0"/>
                <a:cs typeface="Helvetica" charset="0"/>
              </a:defRPr>
            </a:lvl1pPr>
          </a:lstStyle>
          <a:p>
            <a:fld id="{71B84A63-EDA9-B24B-A105-82A949BAB0F8}" type="slidenum">
              <a:rPr lang="en-US" smtClean="0"/>
              <a:pPr/>
              <a:t>‹#›</a:t>
            </a:fld>
            <a:endParaRPr lang="en-US"/>
          </a:p>
        </p:txBody>
      </p:sp>
      <p:sp>
        <p:nvSpPr>
          <p:cNvPr id="19"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bg2"/>
                </a:solidFill>
                <a:latin typeface="Helvetica" charset="0"/>
                <a:ea typeface="Helvetica" charset="0"/>
                <a:cs typeface="Helvetica" charset="0"/>
              </a:defRPr>
            </a:lvl1pPr>
          </a:lstStyle>
          <a:p>
            <a:r>
              <a:rPr lang="en-US"/>
              <a:t>Page Title</a:t>
            </a:r>
          </a:p>
        </p:txBody>
      </p:sp>
    </p:spTree>
    <p:extLst>
      <p:ext uri="{BB962C8B-B14F-4D97-AF65-F5344CB8AC3E}">
        <p14:creationId xmlns:p14="http://schemas.microsoft.com/office/powerpoint/2010/main" val="1481185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3457575" y="0"/>
            <a:ext cx="8734425" cy="6229350"/>
          </a:xfrm>
          <a:custGeom>
            <a:avLst/>
            <a:gdLst>
              <a:gd name="connsiteX0" fmla="*/ 0 w 8734425"/>
              <a:gd name="connsiteY0" fmla="*/ 0 h 6229350"/>
              <a:gd name="connsiteX1" fmla="*/ 8734425 w 8734425"/>
              <a:gd name="connsiteY1" fmla="*/ 0 h 6229350"/>
              <a:gd name="connsiteX2" fmla="*/ 8734425 w 8734425"/>
              <a:gd name="connsiteY2" fmla="*/ 6229350 h 6229350"/>
              <a:gd name="connsiteX3" fmla="*/ 0 w 8734425"/>
              <a:gd name="connsiteY3" fmla="*/ 6229350 h 6229350"/>
              <a:gd name="connsiteX4" fmla="*/ 0 w 8734425"/>
              <a:gd name="connsiteY4" fmla="*/ 5200650 h 6229350"/>
              <a:gd name="connsiteX5" fmla="*/ 2514601 w 8734425"/>
              <a:gd name="connsiteY5" fmla="*/ 5200650 h 6229350"/>
              <a:gd name="connsiteX6" fmla="*/ 2514601 w 8734425"/>
              <a:gd name="connsiteY6" fmla="*/ 1028700 h 6229350"/>
              <a:gd name="connsiteX7" fmla="*/ 0 w 8734425"/>
              <a:gd name="connsiteY7" fmla="*/ 1028700 h 62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34425" h="6229350">
                <a:moveTo>
                  <a:pt x="0" y="0"/>
                </a:moveTo>
                <a:lnTo>
                  <a:pt x="8734425" y="0"/>
                </a:lnTo>
                <a:lnTo>
                  <a:pt x="8734425" y="6229350"/>
                </a:lnTo>
                <a:lnTo>
                  <a:pt x="0" y="6229350"/>
                </a:lnTo>
                <a:lnTo>
                  <a:pt x="0" y="5200650"/>
                </a:lnTo>
                <a:lnTo>
                  <a:pt x="2514601" y="5200650"/>
                </a:lnTo>
                <a:lnTo>
                  <a:pt x="2514601" y="1028700"/>
                </a:lnTo>
                <a:lnTo>
                  <a:pt x="0" y="1028700"/>
                </a:lnTo>
                <a:close/>
              </a:path>
            </a:pathLst>
          </a:custGeom>
        </p:spPr>
        <p:txBody>
          <a:bodyPr wrap="square">
            <a:noAutofit/>
          </a:bodyPr>
          <a:lstStyle/>
          <a:p>
            <a:r>
              <a:rPr lang="en-US"/>
              <a:t>Drag picture to placeholder or click icon to add</a:t>
            </a:r>
          </a:p>
        </p:txBody>
      </p:sp>
      <p:sp>
        <p:nvSpPr>
          <p:cNvPr id="3" name="Text Placeholder 2"/>
          <p:cNvSpPr>
            <a:spLocks noGrp="1"/>
          </p:cNvSpPr>
          <p:nvPr>
            <p:ph type="body" sz="quarter" idx="14" hasCustomPrompt="1"/>
          </p:nvPr>
        </p:nvSpPr>
        <p:spPr>
          <a:xfrm>
            <a:off x="885824" y="2377879"/>
            <a:ext cx="4184650" cy="1968444"/>
          </a:xfrm>
          <a:prstGeom prst="rect">
            <a:avLst/>
          </a:prstGeom>
        </p:spPr>
        <p:txBody>
          <a:bodyPr/>
          <a:lstStyle>
            <a:lvl1pPr marL="228600" indent="-228600">
              <a:lnSpc>
                <a:spcPct val="150000"/>
              </a:lnSpc>
              <a:buFont typeface="Arial" charset="0"/>
              <a:buChar char="•"/>
              <a:defRPr sz="1200" b="0" i="0">
                <a:solidFill>
                  <a:schemeClr val="accent1"/>
                </a:solidFill>
                <a:latin typeface="Helvetica" charset="0"/>
                <a:ea typeface="Helvetica" charset="0"/>
                <a:cs typeface="Helvetica" charset="0"/>
              </a:defRPr>
            </a:lvl1pPr>
            <a:lvl2pPr marL="685800" indent="-228600">
              <a:lnSpc>
                <a:spcPct val="150000"/>
              </a:lnSpc>
              <a:buFont typeface="Arial" charset="0"/>
              <a:buChar char="•"/>
              <a:defRPr sz="1200" b="0" i="0">
                <a:solidFill>
                  <a:schemeClr val="accent1"/>
                </a:solidFill>
                <a:latin typeface="Helvetica" charset="0"/>
                <a:ea typeface="Helvetica" charset="0"/>
                <a:cs typeface="Helvetica" charset="0"/>
              </a:defRPr>
            </a:lvl2pPr>
            <a:lvl3pPr marL="1143000" indent="-228600">
              <a:lnSpc>
                <a:spcPct val="150000"/>
              </a:lnSpc>
              <a:buFont typeface="Arial" charset="0"/>
              <a:buChar char="•"/>
              <a:defRPr sz="1200" b="0" i="0">
                <a:solidFill>
                  <a:schemeClr val="accent1"/>
                </a:solidFill>
                <a:latin typeface="Helvetica" charset="0"/>
                <a:ea typeface="Helvetica" charset="0"/>
                <a:cs typeface="Helvetica" charset="0"/>
              </a:defRPr>
            </a:lvl3pPr>
            <a:lvl4pPr marL="1600200" indent="-228600">
              <a:lnSpc>
                <a:spcPct val="150000"/>
              </a:lnSpc>
              <a:buFont typeface="Arial" charset="0"/>
              <a:buChar char="•"/>
              <a:defRPr sz="1200" b="0" i="0">
                <a:solidFill>
                  <a:schemeClr val="accent1"/>
                </a:solidFill>
                <a:latin typeface="Helvetica" charset="0"/>
                <a:ea typeface="Helvetica" charset="0"/>
                <a:cs typeface="Helvetica" charset="0"/>
              </a:defRPr>
            </a:lvl4pPr>
            <a:lvl5pPr marL="2057400" indent="-228600">
              <a:lnSpc>
                <a:spcPct val="150000"/>
              </a:lnSpc>
              <a:buFont typeface="Arial" charset="0"/>
              <a:buChar char="•"/>
              <a:defRPr sz="1200" b="0" i="0">
                <a:solidFill>
                  <a:schemeClr val="accent1"/>
                </a:solidFill>
                <a:latin typeface="Helvetica" charset="0"/>
                <a:ea typeface="Helvetica" charset="0"/>
                <a:cs typeface="Helvetica" charset="0"/>
              </a:defRPr>
            </a:lvl5pPr>
          </a:lstStyle>
          <a:p>
            <a:pPr lvl="0"/>
            <a:r>
              <a:rPr lang="en-US"/>
              <a:t>Make a bulleted list really easy</a:t>
            </a:r>
          </a:p>
          <a:p>
            <a:pPr lvl="1"/>
            <a:r>
              <a:rPr lang="en-US"/>
              <a:t>Second level</a:t>
            </a:r>
          </a:p>
          <a:p>
            <a:pPr lvl="2"/>
            <a:r>
              <a:rPr lang="en-US"/>
              <a:t>Third level</a:t>
            </a:r>
          </a:p>
          <a:p>
            <a:pPr lvl="3"/>
            <a:r>
              <a:rPr lang="en-US"/>
              <a:t>Fourth level</a:t>
            </a:r>
          </a:p>
          <a:p>
            <a:pPr lvl="4"/>
            <a:r>
              <a:rPr lang="en-US"/>
              <a:t>Fifth level</a:t>
            </a:r>
          </a:p>
        </p:txBody>
      </p:sp>
      <p:sp>
        <p:nvSpPr>
          <p:cNvPr id="10" name="Text Placeholder 26"/>
          <p:cNvSpPr>
            <a:spLocks noGrp="1"/>
          </p:cNvSpPr>
          <p:nvPr>
            <p:ph type="body" sz="quarter" idx="15" hasCustomPrompt="1"/>
          </p:nvPr>
        </p:nvSpPr>
        <p:spPr>
          <a:xfrm>
            <a:off x="885824" y="2113244"/>
            <a:ext cx="4643607" cy="242682"/>
          </a:xfrm>
          <a:prstGeom prst="rect">
            <a:avLst/>
          </a:prstGeom>
          <a:noFill/>
        </p:spPr>
        <p:txBody>
          <a:bodyPr anchor="ctr"/>
          <a:lstStyle>
            <a:lvl1pPr marL="0" indent="0">
              <a:lnSpc>
                <a:spcPct val="150000"/>
              </a:lnSpc>
              <a:buNone/>
              <a:defRPr lang="en-US" sz="1200" b="0" i="0" spc="0" smtClean="0">
                <a:ln>
                  <a:noFill/>
                </a:ln>
                <a:solidFill>
                  <a:schemeClr val="accent1"/>
                </a:solidFill>
                <a:effectLst/>
                <a:latin typeface="Helvetica" charset="0"/>
                <a:ea typeface="Helvetica" charset="0"/>
                <a:cs typeface="Helvetica" charset="0"/>
              </a:defRPr>
            </a:lvl1pPr>
          </a:lstStyle>
          <a:p>
            <a:pPr lvl="0"/>
            <a:r>
              <a:rPr lang="en-US"/>
              <a:t>CONTENT HEADLINE </a:t>
            </a:r>
          </a:p>
        </p:txBody>
      </p:sp>
      <p:sp>
        <p:nvSpPr>
          <p:cNvPr id="18" name="Date Placeholder 3"/>
          <p:cNvSpPr>
            <a:spLocks noGrp="1"/>
          </p:cNvSpPr>
          <p:nvPr>
            <p:ph type="dt" sz="half" idx="2"/>
          </p:nvPr>
        </p:nvSpPr>
        <p:spPr>
          <a:xfrm>
            <a:off x="609600" y="6356349"/>
            <a:ext cx="2743200" cy="365125"/>
          </a:xfrm>
          <a:prstGeom prst="rect">
            <a:avLst/>
          </a:prstGeom>
        </p:spPr>
        <p:txBody>
          <a:bodyPr anchor="ctr"/>
          <a:lstStyle>
            <a:lvl1pPr>
              <a:defRPr sz="1200" b="0" i="0">
                <a:solidFill>
                  <a:schemeClr val="bg2"/>
                </a:solidFill>
                <a:latin typeface="Helvetica" charset="0"/>
                <a:ea typeface="Helvetica" charset="0"/>
                <a:cs typeface="Helvetica" charset="0"/>
              </a:defRPr>
            </a:lvl1pPr>
          </a:lstStyle>
          <a:p>
            <a:fld id="{9D8376A9-CF73-2844-AE41-E326B0950281}" type="datetime1">
              <a:rPr lang="en-US" smtClean="0"/>
              <a:t>9/5/2022</a:t>
            </a:fld>
            <a:endParaRPr lang="en-US"/>
          </a:p>
        </p:txBody>
      </p:sp>
      <p:sp>
        <p:nvSpPr>
          <p:cNvPr id="19" name="Slide Number Placeholder 5"/>
          <p:cNvSpPr>
            <a:spLocks noGrp="1"/>
          </p:cNvSpPr>
          <p:nvPr>
            <p:ph type="sldNum" sz="quarter" idx="4"/>
          </p:nvPr>
        </p:nvSpPr>
        <p:spPr>
          <a:xfrm>
            <a:off x="8153400" y="6356350"/>
            <a:ext cx="2743200" cy="365125"/>
          </a:xfrm>
          <a:prstGeom prst="rect">
            <a:avLst/>
          </a:prstGeom>
        </p:spPr>
        <p:txBody>
          <a:bodyPr anchor="ctr"/>
          <a:lstStyle>
            <a:lvl1pPr algn="r">
              <a:defRPr sz="1200" b="0" i="0">
                <a:solidFill>
                  <a:schemeClr val="bg2"/>
                </a:solidFill>
                <a:latin typeface="Helvetica" charset="0"/>
                <a:ea typeface="Helvetica" charset="0"/>
                <a:cs typeface="Helvetica" charset="0"/>
              </a:defRPr>
            </a:lvl1pPr>
          </a:lstStyle>
          <a:p>
            <a:fld id="{05C3F91E-0D18-9647-B89F-469C10A4005D}" type="slidenum">
              <a:rPr lang="en-US" smtClean="0"/>
              <a:pPr/>
              <a:t>‹#›</a:t>
            </a:fld>
            <a:endParaRPr lang="en-US"/>
          </a:p>
        </p:txBody>
      </p:sp>
      <p:sp>
        <p:nvSpPr>
          <p:cNvPr id="20"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bg2"/>
                </a:solidFill>
                <a:latin typeface="Helvetica" charset="0"/>
                <a:ea typeface="Helvetica" charset="0"/>
                <a:cs typeface="Helvetica" charset="0"/>
              </a:defRPr>
            </a:lvl1pPr>
          </a:lstStyle>
          <a:p>
            <a:r>
              <a:rPr lang="en-US"/>
              <a:t>Page Title</a:t>
            </a:r>
          </a:p>
        </p:txBody>
      </p:sp>
    </p:spTree>
    <p:extLst>
      <p:ext uri="{BB962C8B-B14F-4D97-AF65-F5344CB8AC3E}">
        <p14:creationId xmlns:p14="http://schemas.microsoft.com/office/powerpoint/2010/main" val="540170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ragraph">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3457575" y="0"/>
            <a:ext cx="8734425" cy="6229350"/>
          </a:xfrm>
          <a:custGeom>
            <a:avLst/>
            <a:gdLst>
              <a:gd name="connsiteX0" fmla="*/ 0 w 8734425"/>
              <a:gd name="connsiteY0" fmla="*/ 0 h 6229350"/>
              <a:gd name="connsiteX1" fmla="*/ 8734425 w 8734425"/>
              <a:gd name="connsiteY1" fmla="*/ 0 h 6229350"/>
              <a:gd name="connsiteX2" fmla="*/ 8734425 w 8734425"/>
              <a:gd name="connsiteY2" fmla="*/ 6229350 h 6229350"/>
              <a:gd name="connsiteX3" fmla="*/ 0 w 8734425"/>
              <a:gd name="connsiteY3" fmla="*/ 6229350 h 6229350"/>
              <a:gd name="connsiteX4" fmla="*/ 0 w 8734425"/>
              <a:gd name="connsiteY4" fmla="*/ 5200650 h 6229350"/>
              <a:gd name="connsiteX5" fmla="*/ 2514601 w 8734425"/>
              <a:gd name="connsiteY5" fmla="*/ 5200650 h 6229350"/>
              <a:gd name="connsiteX6" fmla="*/ 2514601 w 8734425"/>
              <a:gd name="connsiteY6" fmla="*/ 1028700 h 6229350"/>
              <a:gd name="connsiteX7" fmla="*/ 0 w 8734425"/>
              <a:gd name="connsiteY7" fmla="*/ 1028700 h 62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34425" h="6229350">
                <a:moveTo>
                  <a:pt x="0" y="0"/>
                </a:moveTo>
                <a:lnTo>
                  <a:pt x="8734425" y="0"/>
                </a:lnTo>
                <a:lnTo>
                  <a:pt x="8734425" y="6229350"/>
                </a:lnTo>
                <a:lnTo>
                  <a:pt x="0" y="6229350"/>
                </a:lnTo>
                <a:lnTo>
                  <a:pt x="0" y="5200650"/>
                </a:lnTo>
                <a:lnTo>
                  <a:pt x="2514601" y="5200650"/>
                </a:lnTo>
                <a:lnTo>
                  <a:pt x="2514601" y="1028700"/>
                </a:lnTo>
                <a:lnTo>
                  <a:pt x="0" y="1028700"/>
                </a:lnTo>
                <a:close/>
              </a:path>
            </a:pathLst>
          </a:custGeom>
        </p:spPr>
        <p:txBody>
          <a:bodyPr wrap="square">
            <a:noAutofit/>
          </a:bodyPr>
          <a:lstStyle/>
          <a:p>
            <a:r>
              <a:rPr lang="en-US"/>
              <a:t>Drag picture to placeholder or click icon to add</a:t>
            </a:r>
          </a:p>
        </p:txBody>
      </p:sp>
      <p:sp>
        <p:nvSpPr>
          <p:cNvPr id="7" name="Text Placeholder 26"/>
          <p:cNvSpPr>
            <a:spLocks noGrp="1"/>
          </p:cNvSpPr>
          <p:nvPr>
            <p:ph type="body" sz="quarter" idx="15" hasCustomPrompt="1"/>
          </p:nvPr>
        </p:nvSpPr>
        <p:spPr>
          <a:xfrm>
            <a:off x="918097" y="1865817"/>
            <a:ext cx="4643607" cy="2497715"/>
          </a:xfrm>
          <a:prstGeom prst="rect">
            <a:avLst/>
          </a:prstGeom>
          <a:noFill/>
        </p:spPr>
        <p:txBody>
          <a:bodyPr anchor="ctr"/>
          <a:lstStyle>
            <a:lvl1pPr marL="0" indent="0">
              <a:lnSpc>
                <a:spcPct val="150000"/>
              </a:lnSpc>
              <a:buNone/>
              <a:defRPr lang="en-US" sz="1200" b="0" i="0" spc="0" smtClean="0">
                <a:ln>
                  <a:noFill/>
                </a:ln>
                <a:effectLst/>
                <a:latin typeface="Helvetica" charset="0"/>
                <a:ea typeface="Helvetica" charset="0"/>
                <a:cs typeface="Helvetica" charset="0"/>
              </a:defRPr>
            </a:lvl1pPr>
          </a:lstStyle>
          <a:p>
            <a:pPr lvl="0"/>
            <a:r>
              <a:rPr lang="en-US"/>
              <a:t>CONTENT HEADLINE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in </a:t>
            </a:r>
            <a:r>
              <a:rPr lang="en-US" err="1"/>
              <a:t>scelerisque</a:t>
            </a:r>
            <a:r>
              <a:rPr lang="en-US"/>
              <a:t> </a:t>
            </a:r>
            <a:r>
              <a:rPr lang="en-US" err="1"/>
              <a:t>nisl</a:t>
            </a:r>
            <a:r>
              <a:rPr lang="en-US"/>
              <a:t>. </a:t>
            </a:r>
            <a:r>
              <a:rPr lang="en-US" err="1"/>
              <a:t>Sed</a:t>
            </a:r>
            <a:r>
              <a:rPr lang="en-US"/>
              <a:t> </a:t>
            </a:r>
            <a:r>
              <a:rPr lang="en-US" err="1"/>
              <a:t>ullamcorper</a:t>
            </a:r>
            <a:r>
              <a:rPr lang="en-US"/>
              <a:t> </a:t>
            </a:r>
            <a:r>
              <a:rPr lang="en-US" err="1"/>
              <a:t>suscipit</a:t>
            </a:r>
            <a:r>
              <a:rPr lang="en-US"/>
              <a:t> </a:t>
            </a:r>
            <a:r>
              <a:rPr lang="en-US" err="1"/>
              <a:t>risus</a:t>
            </a:r>
            <a:r>
              <a:rPr lang="en-US"/>
              <a:t>, </a:t>
            </a:r>
            <a:r>
              <a:rPr lang="en-US" err="1"/>
              <a:t>nec</a:t>
            </a:r>
            <a:r>
              <a:rPr lang="en-US"/>
              <a:t> </a:t>
            </a:r>
            <a:r>
              <a:rPr lang="en-US" err="1"/>
              <a:t>tincidunt</a:t>
            </a:r>
            <a:r>
              <a:rPr lang="en-US"/>
              <a:t> </a:t>
            </a:r>
            <a:r>
              <a:rPr lang="en-US" err="1"/>
              <a:t>risus</a:t>
            </a:r>
            <a:r>
              <a:rPr lang="en-US"/>
              <a:t> </a:t>
            </a:r>
            <a:r>
              <a:rPr lang="en-US" err="1"/>
              <a:t>tristique</a:t>
            </a:r>
            <a:r>
              <a:rPr lang="en-US"/>
              <a:t> et. </a:t>
            </a:r>
            <a:r>
              <a:rPr lang="en-US" err="1"/>
              <a:t>Etiam</a:t>
            </a:r>
            <a:r>
              <a:rPr lang="en-US"/>
              <a:t> </a:t>
            </a:r>
            <a:r>
              <a:rPr lang="en-US" err="1"/>
              <a:t>dapibus</a:t>
            </a:r>
            <a:r>
              <a:rPr lang="en-US"/>
              <a:t> </a:t>
            </a:r>
            <a:r>
              <a:rPr lang="en-US" err="1"/>
              <a:t>diam</a:t>
            </a:r>
            <a:r>
              <a:rPr lang="en-US"/>
              <a:t> id </a:t>
            </a:r>
            <a:r>
              <a:rPr lang="en-US" err="1"/>
              <a:t>nisl</a:t>
            </a:r>
            <a:r>
              <a:rPr lang="en-US"/>
              <a:t> </a:t>
            </a:r>
            <a:r>
              <a:rPr lang="en-US" err="1"/>
              <a:t>accumsan</a:t>
            </a:r>
            <a:r>
              <a:rPr lang="en-US"/>
              <a:t>, </a:t>
            </a:r>
            <a:r>
              <a:rPr lang="en-US" err="1"/>
              <a:t>eu</a:t>
            </a:r>
            <a:r>
              <a:rPr lang="en-US"/>
              <a:t> </a:t>
            </a:r>
            <a:r>
              <a:rPr lang="en-US" err="1"/>
              <a:t>placerat</a:t>
            </a:r>
            <a:r>
              <a:rPr lang="en-US"/>
              <a:t> </a:t>
            </a:r>
            <a:r>
              <a:rPr lang="en-US" err="1"/>
              <a:t>sapien</a:t>
            </a:r>
            <a:r>
              <a:rPr lang="en-US"/>
              <a:t> tempus. Maecenas ligula ipsum, </a:t>
            </a:r>
            <a:r>
              <a:rPr lang="en-US" err="1"/>
              <a:t>finibus</a:t>
            </a:r>
            <a:r>
              <a:rPr lang="en-US"/>
              <a:t> </a:t>
            </a:r>
            <a:r>
              <a:rPr lang="en-US" err="1"/>
              <a:t>ut</a:t>
            </a:r>
            <a:r>
              <a:rPr lang="en-US"/>
              <a:t> semper at, </a:t>
            </a:r>
            <a:r>
              <a:rPr lang="en-US" err="1"/>
              <a:t>tristique</a:t>
            </a:r>
            <a:r>
              <a:rPr lang="en-US"/>
              <a:t> </a:t>
            </a:r>
            <a:r>
              <a:rPr lang="en-US" err="1"/>
              <a:t>sed</a:t>
            </a:r>
            <a:r>
              <a:rPr lang="en-US"/>
              <a:t> </a:t>
            </a:r>
            <a:r>
              <a:rPr lang="en-US" err="1"/>
              <a:t>leo</a:t>
            </a:r>
            <a:r>
              <a:rPr lang="en-US"/>
              <a:t>. </a:t>
            </a:r>
            <a:r>
              <a:rPr lang="en-US" err="1"/>
              <a:t>Pellentesque</a:t>
            </a:r>
            <a:r>
              <a:rPr lang="en-US"/>
              <a:t> </a:t>
            </a:r>
            <a:r>
              <a:rPr lang="en-US" err="1"/>
              <a:t>erat</a:t>
            </a:r>
            <a:r>
              <a:rPr lang="en-US"/>
              <a:t> </a:t>
            </a:r>
            <a:r>
              <a:rPr lang="en-US" err="1"/>
              <a:t>metus</a:t>
            </a:r>
            <a:r>
              <a:rPr lang="en-US"/>
              <a:t>, </a:t>
            </a:r>
            <a:r>
              <a:rPr lang="en-US" err="1"/>
              <a:t>egestas</a:t>
            </a:r>
            <a:r>
              <a:rPr lang="en-US"/>
              <a:t> </a:t>
            </a:r>
            <a:r>
              <a:rPr lang="en-US" err="1"/>
              <a:t>feugiat</a:t>
            </a:r>
            <a:r>
              <a:rPr lang="en-US"/>
              <a:t> </a:t>
            </a:r>
            <a:r>
              <a:rPr lang="en-US" err="1"/>
              <a:t>egestas</a:t>
            </a:r>
            <a:r>
              <a:rPr lang="en-US"/>
              <a:t> at, </a:t>
            </a:r>
            <a:r>
              <a:rPr lang="en-US" err="1"/>
              <a:t>sollicitudin</a:t>
            </a:r>
            <a:r>
              <a:rPr lang="en-US"/>
              <a:t> at </a:t>
            </a:r>
            <a:r>
              <a:rPr lang="en-US" err="1"/>
              <a:t>tortor</a:t>
            </a:r>
            <a:r>
              <a:rPr lang="en-US"/>
              <a:t>. Integer </a:t>
            </a:r>
            <a:r>
              <a:rPr lang="en-US" err="1"/>
              <a:t>orci</a:t>
            </a:r>
            <a:r>
              <a:rPr lang="en-US"/>
              <a:t> </a:t>
            </a:r>
            <a:r>
              <a:rPr lang="en-US" err="1"/>
              <a:t>tortor</a:t>
            </a:r>
            <a:r>
              <a:rPr lang="en-US"/>
              <a:t>, </a:t>
            </a:r>
            <a:r>
              <a:rPr lang="en-US" err="1"/>
              <a:t>sodales</a:t>
            </a:r>
            <a:r>
              <a:rPr lang="en-US"/>
              <a:t> sit </a:t>
            </a:r>
            <a:r>
              <a:rPr lang="en-US" err="1"/>
              <a:t>amet</a:t>
            </a:r>
            <a:r>
              <a:rPr lang="en-US"/>
              <a:t> </a:t>
            </a:r>
            <a:r>
              <a:rPr lang="en-US" err="1"/>
              <a:t>mauris</a:t>
            </a:r>
            <a:r>
              <a:rPr lang="en-US"/>
              <a:t> a, </a:t>
            </a:r>
            <a:r>
              <a:rPr lang="en-US" err="1"/>
              <a:t>bibendum</a:t>
            </a:r>
            <a:r>
              <a:rPr lang="en-US"/>
              <a:t> </a:t>
            </a:r>
            <a:r>
              <a:rPr lang="en-US" err="1"/>
              <a:t>aliquam</a:t>
            </a:r>
            <a:r>
              <a:rPr lang="en-US"/>
              <a:t> </a:t>
            </a:r>
            <a:r>
              <a:rPr lang="en-US" err="1"/>
              <a:t>turpis</a:t>
            </a:r>
            <a:r>
              <a:rPr lang="en-US"/>
              <a:t>.</a:t>
            </a:r>
          </a:p>
        </p:txBody>
      </p:sp>
      <p:sp>
        <p:nvSpPr>
          <p:cNvPr id="17" name="Date Placeholder 3"/>
          <p:cNvSpPr>
            <a:spLocks noGrp="1"/>
          </p:cNvSpPr>
          <p:nvPr>
            <p:ph type="dt" sz="half" idx="2"/>
          </p:nvPr>
        </p:nvSpPr>
        <p:spPr>
          <a:xfrm>
            <a:off x="609600" y="6356349"/>
            <a:ext cx="2743200" cy="365125"/>
          </a:xfrm>
          <a:prstGeom prst="rect">
            <a:avLst/>
          </a:prstGeom>
        </p:spPr>
        <p:txBody>
          <a:bodyPr anchor="ctr"/>
          <a:lstStyle>
            <a:lvl1pPr>
              <a:defRPr sz="1200" b="0" i="0">
                <a:solidFill>
                  <a:schemeClr val="bg2"/>
                </a:solidFill>
                <a:latin typeface="Helvetica" charset="0"/>
                <a:ea typeface="Helvetica" charset="0"/>
                <a:cs typeface="Helvetica" charset="0"/>
              </a:defRPr>
            </a:lvl1pPr>
          </a:lstStyle>
          <a:p>
            <a:endParaRPr lang="en-US"/>
          </a:p>
        </p:txBody>
      </p:sp>
      <p:sp>
        <p:nvSpPr>
          <p:cNvPr id="18" name="Slide Number Placeholder 5"/>
          <p:cNvSpPr>
            <a:spLocks noGrp="1"/>
          </p:cNvSpPr>
          <p:nvPr>
            <p:ph type="sldNum" sz="quarter" idx="4"/>
          </p:nvPr>
        </p:nvSpPr>
        <p:spPr>
          <a:xfrm>
            <a:off x="8153400" y="6356350"/>
            <a:ext cx="2743200" cy="365125"/>
          </a:xfrm>
          <a:prstGeom prst="rect">
            <a:avLst/>
          </a:prstGeom>
        </p:spPr>
        <p:txBody>
          <a:bodyPr anchor="ctr"/>
          <a:lstStyle>
            <a:lvl1pPr algn="r">
              <a:defRPr sz="1200" b="0" i="0">
                <a:solidFill>
                  <a:schemeClr val="bg2"/>
                </a:solidFill>
                <a:latin typeface="Helvetica" charset="0"/>
                <a:ea typeface="Helvetica" charset="0"/>
                <a:cs typeface="Helvetica" charset="0"/>
              </a:defRPr>
            </a:lvl1pPr>
          </a:lstStyle>
          <a:p>
            <a:fld id="{71B84A63-EDA9-B24B-A105-82A949BAB0F8}" type="slidenum">
              <a:rPr lang="en-US" smtClean="0"/>
              <a:pPr/>
              <a:t>‹#›</a:t>
            </a:fld>
            <a:endParaRPr lang="en-US"/>
          </a:p>
        </p:txBody>
      </p:sp>
      <p:sp>
        <p:nvSpPr>
          <p:cNvPr id="19"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bg2"/>
                </a:solidFill>
                <a:latin typeface="Helvetica" charset="0"/>
                <a:ea typeface="Helvetica" charset="0"/>
                <a:cs typeface="Helvetica" charset="0"/>
              </a:defRPr>
            </a:lvl1pPr>
          </a:lstStyle>
          <a:p>
            <a:endParaRPr lang="en-US"/>
          </a:p>
        </p:txBody>
      </p:sp>
    </p:spTree>
    <p:extLst>
      <p:ext uri="{BB962C8B-B14F-4D97-AF65-F5344CB8AC3E}">
        <p14:creationId xmlns:p14="http://schemas.microsoft.com/office/powerpoint/2010/main" val="2316827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aragraph">
    <p:spTree>
      <p:nvGrpSpPr>
        <p:cNvPr id="1" name=""/>
        <p:cNvGrpSpPr/>
        <p:nvPr/>
      </p:nvGrpSpPr>
      <p:grpSpPr>
        <a:xfrm>
          <a:off x="0" y="0"/>
          <a:ext cx="0" cy="0"/>
          <a:chOff x="0" y="0"/>
          <a:chExt cx="0" cy="0"/>
        </a:xfrm>
      </p:grpSpPr>
      <p:sp>
        <p:nvSpPr>
          <p:cNvPr id="30" name="Text Placeholder 26"/>
          <p:cNvSpPr>
            <a:spLocks noGrp="1"/>
          </p:cNvSpPr>
          <p:nvPr>
            <p:ph type="body" sz="quarter" idx="15" hasCustomPrompt="1"/>
          </p:nvPr>
        </p:nvSpPr>
        <p:spPr>
          <a:xfrm>
            <a:off x="918097" y="1865817"/>
            <a:ext cx="4643607" cy="2497715"/>
          </a:xfrm>
          <a:prstGeom prst="rect">
            <a:avLst/>
          </a:prstGeom>
          <a:noFill/>
        </p:spPr>
        <p:txBody>
          <a:bodyPr anchor="ctr"/>
          <a:lstStyle>
            <a:lvl1pPr marL="0" indent="0">
              <a:lnSpc>
                <a:spcPct val="150000"/>
              </a:lnSpc>
              <a:buNone/>
              <a:defRPr lang="en-US" sz="1200" b="0" i="0" spc="0" smtClean="0">
                <a:ln>
                  <a:noFill/>
                </a:ln>
                <a:effectLst/>
                <a:latin typeface="Helvetica" charset="0"/>
                <a:ea typeface="Helvetica" charset="0"/>
                <a:cs typeface="Helvetica" charset="0"/>
              </a:defRPr>
            </a:lvl1pPr>
          </a:lstStyle>
          <a:p>
            <a:pPr lvl="0"/>
            <a:r>
              <a:rPr lang="en-US"/>
              <a:t>CONTENT HEADLINE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in </a:t>
            </a:r>
            <a:r>
              <a:rPr lang="en-US" err="1"/>
              <a:t>scelerisque</a:t>
            </a:r>
            <a:r>
              <a:rPr lang="en-US"/>
              <a:t> </a:t>
            </a:r>
            <a:r>
              <a:rPr lang="en-US" err="1"/>
              <a:t>nisl</a:t>
            </a:r>
            <a:r>
              <a:rPr lang="en-US"/>
              <a:t>. </a:t>
            </a:r>
            <a:r>
              <a:rPr lang="en-US" err="1"/>
              <a:t>Sed</a:t>
            </a:r>
            <a:r>
              <a:rPr lang="en-US"/>
              <a:t> </a:t>
            </a:r>
            <a:r>
              <a:rPr lang="en-US" err="1"/>
              <a:t>ullamcorper</a:t>
            </a:r>
            <a:r>
              <a:rPr lang="en-US"/>
              <a:t> </a:t>
            </a:r>
            <a:r>
              <a:rPr lang="en-US" err="1"/>
              <a:t>suscipit</a:t>
            </a:r>
            <a:r>
              <a:rPr lang="en-US"/>
              <a:t> </a:t>
            </a:r>
            <a:r>
              <a:rPr lang="en-US" err="1"/>
              <a:t>risus</a:t>
            </a:r>
            <a:r>
              <a:rPr lang="en-US"/>
              <a:t>, </a:t>
            </a:r>
            <a:r>
              <a:rPr lang="en-US" err="1"/>
              <a:t>nec</a:t>
            </a:r>
            <a:r>
              <a:rPr lang="en-US"/>
              <a:t> </a:t>
            </a:r>
            <a:r>
              <a:rPr lang="en-US" err="1"/>
              <a:t>tincidunt</a:t>
            </a:r>
            <a:r>
              <a:rPr lang="en-US"/>
              <a:t> </a:t>
            </a:r>
            <a:r>
              <a:rPr lang="en-US" err="1"/>
              <a:t>risus</a:t>
            </a:r>
            <a:r>
              <a:rPr lang="en-US"/>
              <a:t> </a:t>
            </a:r>
            <a:r>
              <a:rPr lang="en-US" err="1"/>
              <a:t>tristique</a:t>
            </a:r>
            <a:r>
              <a:rPr lang="en-US"/>
              <a:t> et. </a:t>
            </a:r>
            <a:r>
              <a:rPr lang="en-US" err="1"/>
              <a:t>Etiam</a:t>
            </a:r>
            <a:r>
              <a:rPr lang="en-US"/>
              <a:t> </a:t>
            </a:r>
            <a:r>
              <a:rPr lang="en-US" err="1"/>
              <a:t>dapibus</a:t>
            </a:r>
            <a:r>
              <a:rPr lang="en-US"/>
              <a:t> </a:t>
            </a:r>
            <a:r>
              <a:rPr lang="en-US" err="1"/>
              <a:t>diam</a:t>
            </a:r>
            <a:r>
              <a:rPr lang="en-US"/>
              <a:t> id </a:t>
            </a:r>
            <a:r>
              <a:rPr lang="en-US" err="1"/>
              <a:t>nisl</a:t>
            </a:r>
            <a:r>
              <a:rPr lang="en-US"/>
              <a:t> </a:t>
            </a:r>
            <a:r>
              <a:rPr lang="en-US" err="1"/>
              <a:t>accumsan</a:t>
            </a:r>
            <a:r>
              <a:rPr lang="en-US"/>
              <a:t>, </a:t>
            </a:r>
            <a:r>
              <a:rPr lang="en-US" err="1"/>
              <a:t>eu</a:t>
            </a:r>
            <a:r>
              <a:rPr lang="en-US"/>
              <a:t> </a:t>
            </a:r>
            <a:r>
              <a:rPr lang="en-US" err="1"/>
              <a:t>placerat</a:t>
            </a:r>
            <a:r>
              <a:rPr lang="en-US"/>
              <a:t> </a:t>
            </a:r>
            <a:r>
              <a:rPr lang="en-US" err="1"/>
              <a:t>sapien</a:t>
            </a:r>
            <a:r>
              <a:rPr lang="en-US"/>
              <a:t> tempus. Maecenas ligula ipsum, </a:t>
            </a:r>
            <a:r>
              <a:rPr lang="en-US" err="1"/>
              <a:t>finibus</a:t>
            </a:r>
            <a:r>
              <a:rPr lang="en-US"/>
              <a:t> </a:t>
            </a:r>
            <a:r>
              <a:rPr lang="en-US" err="1"/>
              <a:t>ut</a:t>
            </a:r>
            <a:r>
              <a:rPr lang="en-US"/>
              <a:t> semper at, </a:t>
            </a:r>
            <a:r>
              <a:rPr lang="en-US" err="1"/>
              <a:t>tristique</a:t>
            </a:r>
            <a:r>
              <a:rPr lang="en-US"/>
              <a:t> </a:t>
            </a:r>
            <a:r>
              <a:rPr lang="en-US" err="1"/>
              <a:t>sed</a:t>
            </a:r>
            <a:r>
              <a:rPr lang="en-US"/>
              <a:t> </a:t>
            </a:r>
            <a:r>
              <a:rPr lang="en-US" err="1"/>
              <a:t>leo</a:t>
            </a:r>
            <a:r>
              <a:rPr lang="en-US"/>
              <a:t>. </a:t>
            </a:r>
            <a:r>
              <a:rPr lang="en-US" err="1"/>
              <a:t>Pellentesque</a:t>
            </a:r>
            <a:r>
              <a:rPr lang="en-US"/>
              <a:t> </a:t>
            </a:r>
            <a:r>
              <a:rPr lang="en-US" err="1"/>
              <a:t>erat</a:t>
            </a:r>
            <a:r>
              <a:rPr lang="en-US"/>
              <a:t> </a:t>
            </a:r>
            <a:r>
              <a:rPr lang="en-US" err="1"/>
              <a:t>metus</a:t>
            </a:r>
            <a:r>
              <a:rPr lang="en-US"/>
              <a:t>, </a:t>
            </a:r>
            <a:r>
              <a:rPr lang="en-US" err="1"/>
              <a:t>egestas</a:t>
            </a:r>
            <a:r>
              <a:rPr lang="en-US"/>
              <a:t> </a:t>
            </a:r>
            <a:r>
              <a:rPr lang="en-US" err="1"/>
              <a:t>feugiat</a:t>
            </a:r>
            <a:r>
              <a:rPr lang="en-US"/>
              <a:t> </a:t>
            </a:r>
            <a:r>
              <a:rPr lang="en-US" err="1"/>
              <a:t>egestas</a:t>
            </a:r>
            <a:r>
              <a:rPr lang="en-US"/>
              <a:t> at, </a:t>
            </a:r>
            <a:r>
              <a:rPr lang="en-US" err="1"/>
              <a:t>sollicitudin</a:t>
            </a:r>
            <a:r>
              <a:rPr lang="en-US"/>
              <a:t> at </a:t>
            </a:r>
            <a:r>
              <a:rPr lang="en-US" err="1"/>
              <a:t>tortor</a:t>
            </a:r>
            <a:r>
              <a:rPr lang="en-US"/>
              <a:t>. Integer </a:t>
            </a:r>
            <a:r>
              <a:rPr lang="en-US" err="1"/>
              <a:t>orci</a:t>
            </a:r>
            <a:r>
              <a:rPr lang="en-US"/>
              <a:t> </a:t>
            </a:r>
            <a:r>
              <a:rPr lang="en-US" err="1"/>
              <a:t>tortor</a:t>
            </a:r>
            <a:r>
              <a:rPr lang="en-US"/>
              <a:t>, </a:t>
            </a:r>
            <a:r>
              <a:rPr lang="en-US" err="1"/>
              <a:t>sodales</a:t>
            </a:r>
            <a:r>
              <a:rPr lang="en-US"/>
              <a:t> sit </a:t>
            </a:r>
            <a:r>
              <a:rPr lang="en-US" err="1"/>
              <a:t>amet</a:t>
            </a:r>
            <a:r>
              <a:rPr lang="en-US"/>
              <a:t> </a:t>
            </a:r>
            <a:r>
              <a:rPr lang="en-US" err="1"/>
              <a:t>mauris</a:t>
            </a:r>
            <a:r>
              <a:rPr lang="en-US"/>
              <a:t> a, </a:t>
            </a:r>
            <a:r>
              <a:rPr lang="en-US" err="1"/>
              <a:t>bibendum</a:t>
            </a:r>
            <a:r>
              <a:rPr lang="en-US"/>
              <a:t> </a:t>
            </a:r>
            <a:r>
              <a:rPr lang="en-US" err="1"/>
              <a:t>aliquam</a:t>
            </a:r>
            <a:r>
              <a:rPr lang="en-US"/>
              <a:t> </a:t>
            </a:r>
            <a:r>
              <a:rPr lang="en-US" err="1"/>
              <a:t>turpis</a:t>
            </a:r>
            <a:r>
              <a:rPr lang="en-US"/>
              <a:t>.</a:t>
            </a:r>
          </a:p>
        </p:txBody>
      </p:sp>
      <p:sp>
        <p:nvSpPr>
          <p:cNvPr id="7" name="Picture Placeholder 6"/>
          <p:cNvSpPr>
            <a:spLocks noGrp="1"/>
          </p:cNvSpPr>
          <p:nvPr>
            <p:ph type="pic" sz="quarter" idx="16"/>
          </p:nvPr>
        </p:nvSpPr>
        <p:spPr>
          <a:xfrm>
            <a:off x="6705600" y="0"/>
            <a:ext cx="5486400" cy="6224337"/>
          </a:xfrm>
          <a:prstGeom prst="rect">
            <a:avLst/>
          </a:prstGeom>
        </p:spPr>
        <p:txBody>
          <a:bodyPr/>
          <a:lstStyle/>
          <a:p>
            <a:r>
              <a:rPr lang="en-US"/>
              <a:t>Drag picture to placeholder or click icon to add</a:t>
            </a:r>
          </a:p>
        </p:txBody>
      </p:sp>
      <p:sp>
        <p:nvSpPr>
          <p:cNvPr id="20" name="Date Placeholder 3"/>
          <p:cNvSpPr>
            <a:spLocks noGrp="1"/>
          </p:cNvSpPr>
          <p:nvPr>
            <p:ph type="dt" sz="half" idx="2"/>
          </p:nvPr>
        </p:nvSpPr>
        <p:spPr>
          <a:xfrm>
            <a:off x="609600" y="6356349"/>
            <a:ext cx="2743200" cy="365125"/>
          </a:xfrm>
          <a:prstGeom prst="rect">
            <a:avLst/>
          </a:prstGeom>
        </p:spPr>
        <p:txBody>
          <a:bodyPr anchor="ctr"/>
          <a:lstStyle>
            <a:lvl1pPr>
              <a:defRPr sz="1200" b="0" i="0">
                <a:solidFill>
                  <a:schemeClr val="bg2"/>
                </a:solidFill>
                <a:latin typeface="Helvetica" charset="0"/>
                <a:ea typeface="Helvetica" charset="0"/>
                <a:cs typeface="Helvetica" charset="0"/>
              </a:defRPr>
            </a:lvl1pPr>
          </a:lstStyle>
          <a:p>
            <a:fld id="{11515B71-0052-7543-9A28-56F27327D4C7}" type="datetime1">
              <a:rPr lang="en-US" smtClean="0"/>
              <a:t>9/5/2022</a:t>
            </a:fld>
            <a:endParaRPr lang="en-US"/>
          </a:p>
        </p:txBody>
      </p:sp>
      <p:sp>
        <p:nvSpPr>
          <p:cNvPr id="21" name="Slide Number Placeholder 5"/>
          <p:cNvSpPr>
            <a:spLocks noGrp="1"/>
          </p:cNvSpPr>
          <p:nvPr>
            <p:ph type="sldNum" sz="quarter" idx="4"/>
          </p:nvPr>
        </p:nvSpPr>
        <p:spPr>
          <a:xfrm>
            <a:off x="8153400" y="6356350"/>
            <a:ext cx="2743200" cy="365125"/>
          </a:xfrm>
          <a:prstGeom prst="rect">
            <a:avLst/>
          </a:prstGeom>
        </p:spPr>
        <p:txBody>
          <a:bodyPr anchor="ctr"/>
          <a:lstStyle>
            <a:lvl1pPr algn="r">
              <a:defRPr sz="1200" b="0" i="0">
                <a:solidFill>
                  <a:schemeClr val="bg2"/>
                </a:solidFill>
                <a:latin typeface="Helvetica" charset="0"/>
                <a:ea typeface="Helvetica" charset="0"/>
                <a:cs typeface="Helvetica" charset="0"/>
              </a:defRPr>
            </a:lvl1pPr>
          </a:lstStyle>
          <a:p>
            <a:fld id="{65A38D63-EF50-1542-A849-D6AE0BA4DD58}" type="slidenum">
              <a:rPr lang="en-US" smtClean="0"/>
              <a:pPr/>
              <a:t>‹#›</a:t>
            </a:fld>
            <a:endParaRPr lang="en-US"/>
          </a:p>
        </p:txBody>
      </p:sp>
      <p:sp>
        <p:nvSpPr>
          <p:cNvPr id="22"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bg2"/>
                </a:solidFill>
                <a:latin typeface="Helvetica" charset="0"/>
                <a:ea typeface="Helvetica" charset="0"/>
                <a:cs typeface="Helvetica" charset="0"/>
              </a:defRPr>
            </a:lvl1pPr>
          </a:lstStyle>
          <a:p>
            <a:r>
              <a:rPr lang="en-US"/>
              <a:t>Page Title</a:t>
            </a:r>
          </a:p>
        </p:txBody>
      </p:sp>
    </p:spTree>
    <p:extLst>
      <p:ext uri="{BB962C8B-B14F-4D97-AF65-F5344CB8AC3E}">
        <p14:creationId xmlns:p14="http://schemas.microsoft.com/office/powerpoint/2010/main" val="37905758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aragraph">
    <p:spTree>
      <p:nvGrpSpPr>
        <p:cNvPr id="1" name=""/>
        <p:cNvGrpSpPr/>
        <p:nvPr/>
      </p:nvGrpSpPr>
      <p:grpSpPr>
        <a:xfrm>
          <a:off x="0" y="0"/>
          <a:ext cx="0" cy="0"/>
          <a:chOff x="0" y="0"/>
          <a:chExt cx="0" cy="0"/>
        </a:xfrm>
      </p:grpSpPr>
      <p:sp>
        <p:nvSpPr>
          <p:cNvPr id="7" name="Picture Placeholder 6"/>
          <p:cNvSpPr>
            <a:spLocks noGrp="1"/>
          </p:cNvSpPr>
          <p:nvPr>
            <p:ph type="pic" sz="quarter" idx="16"/>
          </p:nvPr>
        </p:nvSpPr>
        <p:spPr>
          <a:xfrm>
            <a:off x="6705600" y="0"/>
            <a:ext cx="5486400" cy="6224337"/>
          </a:xfrm>
          <a:prstGeom prst="rect">
            <a:avLst/>
          </a:prstGeom>
        </p:spPr>
        <p:txBody>
          <a:bodyPr/>
          <a:lstStyle/>
          <a:p>
            <a:r>
              <a:rPr lang="en-US"/>
              <a:t>Drag picture to placeholder or click icon to add</a:t>
            </a:r>
          </a:p>
        </p:txBody>
      </p:sp>
      <p:sp>
        <p:nvSpPr>
          <p:cNvPr id="8" name="Text Placeholder 2"/>
          <p:cNvSpPr>
            <a:spLocks noGrp="1"/>
          </p:cNvSpPr>
          <p:nvPr>
            <p:ph type="body" sz="quarter" idx="14" hasCustomPrompt="1"/>
          </p:nvPr>
        </p:nvSpPr>
        <p:spPr>
          <a:xfrm>
            <a:off x="885824" y="2377879"/>
            <a:ext cx="4184650" cy="1968444"/>
          </a:xfrm>
          <a:prstGeom prst="rect">
            <a:avLst/>
          </a:prstGeom>
        </p:spPr>
        <p:txBody>
          <a:bodyPr/>
          <a:lstStyle>
            <a:lvl1pPr marL="228600" indent="-228600">
              <a:lnSpc>
                <a:spcPct val="150000"/>
              </a:lnSpc>
              <a:buFont typeface="Arial" charset="0"/>
              <a:buChar char="•"/>
              <a:defRPr sz="1200" b="0" i="0">
                <a:solidFill>
                  <a:schemeClr val="accent1"/>
                </a:solidFill>
                <a:latin typeface="Helvetica" charset="0"/>
                <a:ea typeface="Helvetica" charset="0"/>
                <a:cs typeface="Helvetica" charset="0"/>
              </a:defRPr>
            </a:lvl1pPr>
            <a:lvl2pPr marL="685800" indent="-228600">
              <a:lnSpc>
                <a:spcPct val="150000"/>
              </a:lnSpc>
              <a:buFont typeface="Arial" charset="0"/>
              <a:buChar char="•"/>
              <a:defRPr sz="1200" b="0" i="0">
                <a:solidFill>
                  <a:schemeClr val="accent1"/>
                </a:solidFill>
                <a:latin typeface="Helvetica" charset="0"/>
                <a:ea typeface="Helvetica" charset="0"/>
                <a:cs typeface="Helvetica" charset="0"/>
              </a:defRPr>
            </a:lvl2pPr>
            <a:lvl3pPr marL="1143000" indent="-228600">
              <a:lnSpc>
                <a:spcPct val="150000"/>
              </a:lnSpc>
              <a:buFont typeface="Arial" charset="0"/>
              <a:buChar char="•"/>
              <a:defRPr sz="1200" b="0" i="0">
                <a:solidFill>
                  <a:schemeClr val="accent1"/>
                </a:solidFill>
                <a:latin typeface="Helvetica" charset="0"/>
                <a:ea typeface="Helvetica" charset="0"/>
                <a:cs typeface="Helvetica" charset="0"/>
              </a:defRPr>
            </a:lvl3pPr>
            <a:lvl4pPr marL="1600200" indent="-228600">
              <a:lnSpc>
                <a:spcPct val="150000"/>
              </a:lnSpc>
              <a:buFont typeface="Arial" charset="0"/>
              <a:buChar char="•"/>
              <a:defRPr sz="1200" b="0" i="0">
                <a:solidFill>
                  <a:schemeClr val="accent1"/>
                </a:solidFill>
                <a:latin typeface="Helvetica" charset="0"/>
                <a:ea typeface="Helvetica" charset="0"/>
                <a:cs typeface="Helvetica" charset="0"/>
              </a:defRPr>
            </a:lvl4pPr>
            <a:lvl5pPr marL="2057400" indent="-228600">
              <a:lnSpc>
                <a:spcPct val="150000"/>
              </a:lnSpc>
              <a:buFont typeface="Arial" charset="0"/>
              <a:buChar char="•"/>
              <a:defRPr sz="1200" b="0" i="0">
                <a:solidFill>
                  <a:schemeClr val="accent1"/>
                </a:solidFill>
                <a:latin typeface="Helvetica" charset="0"/>
                <a:ea typeface="Helvetica" charset="0"/>
                <a:cs typeface="Helvetica" charset="0"/>
              </a:defRPr>
            </a:lvl5pPr>
          </a:lstStyle>
          <a:p>
            <a:pPr lvl="0"/>
            <a:r>
              <a:rPr lang="en-US"/>
              <a:t>Make a bulleted list really easy</a:t>
            </a:r>
          </a:p>
          <a:p>
            <a:pPr lvl="1"/>
            <a:r>
              <a:rPr lang="en-US"/>
              <a:t>Second level</a:t>
            </a:r>
          </a:p>
          <a:p>
            <a:pPr lvl="2"/>
            <a:r>
              <a:rPr lang="en-US"/>
              <a:t>Third level</a:t>
            </a:r>
          </a:p>
          <a:p>
            <a:pPr lvl="3"/>
            <a:r>
              <a:rPr lang="en-US"/>
              <a:t>Fourth level</a:t>
            </a:r>
          </a:p>
          <a:p>
            <a:pPr lvl="4"/>
            <a:r>
              <a:rPr lang="en-US"/>
              <a:t>Fifth level</a:t>
            </a:r>
          </a:p>
        </p:txBody>
      </p:sp>
      <p:sp>
        <p:nvSpPr>
          <p:cNvPr id="9" name="Text Placeholder 26"/>
          <p:cNvSpPr>
            <a:spLocks noGrp="1"/>
          </p:cNvSpPr>
          <p:nvPr>
            <p:ph type="body" sz="quarter" idx="15" hasCustomPrompt="1"/>
          </p:nvPr>
        </p:nvSpPr>
        <p:spPr>
          <a:xfrm>
            <a:off x="885824" y="2113244"/>
            <a:ext cx="4643607" cy="242682"/>
          </a:xfrm>
          <a:prstGeom prst="rect">
            <a:avLst/>
          </a:prstGeom>
          <a:noFill/>
        </p:spPr>
        <p:txBody>
          <a:bodyPr anchor="ctr"/>
          <a:lstStyle>
            <a:lvl1pPr marL="0" indent="0">
              <a:lnSpc>
                <a:spcPct val="150000"/>
              </a:lnSpc>
              <a:buNone/>
              <a:defRPr lang="en-US" sz="1200" b="0" i="0" spc="0" smtClean="0">
                <a:ln>
                  <a:noFill/>
                </a:ln>
                <a:solidFill>
                  <a:schemeClr val="accent1"/>
                </a:solidFill>
                <a:effectLst/>
                <a:latin typeface="Helvetica" charset="0"/>
                <a:ea typeface="Helvetica" charset="0"/>
                <a:cs typeface="Helvetica" charset="0"/>
              </a:defRPr>
            </a:lvl1pPr>
          </a:lstStyle>
          <a:p>
            <a:pPr lvl="0"/>
            <a:r>
              <a:rPr lang="en-US"/>
              <a:t>CONTENT HEADLINE </a:t>
            </a:r>
          </a:p>
        </p:txBody>
      </p:sp>
      <p:sp>
        <p:nvSpPr>
          <p:cNvPr id="22" name="Date Placeholder 3"/>
          <p:cNvSpPr>
            <a:spLocks noGrp="1"/>
          </p:cNvSpPr>
          <p:nvPr>
            <p:ph type="dt" sz="half" idx="2"/>
          </p:nvPr>
        </p:nvSpPr>
        <p:spPr>
          <a:xfrm>
            <a:off x="609600" y="6356349"/>
            <a:ext cx="2743200" cy="365125"/>
          </a:xfrm>
          <a:prstGeom prst="rect">
            <a:avLst/>
          </a:prstGeom>
        </p:spPr>
        <p:txBody>
          <a:bodyPr anchor="ctr"/>
          <a:lstStyle>
            <a:lvl1pPr>
              <a:defRPr sz="1200" b="0" i="0">
                <a:solidFill>
                  <a:schemeClr val="bg2"/>
                </a:solidFill>
                <a:latin typeface="Helvetica" charset="0"/>
                <a:ea typeface="Helvetica" charset="0"/>
                <a:cs typeface="Helvetica" charset="0"/>
              </a:defRPr>
            </a:lvl1pPr>
          </a:lstStyle>
          <a:p>
            <a:fld id="{1CE58E66-D04D-2C4C-ACB4-BDEEC4745AC2}" type="datetime1">
              <a:rPr lang="en-US" smtClean="0"/>
              <a:t>9/5/2022</a:t>
            </a:fld>
            <a:endParaRPr lang="en-US"/>
          </a:p>
        </p:txBody>
      </p:sp>
      <p:sp>
        <p:nvSpPr>
          <p:cNvPr id="23" name="Slide Number Placeholder 5"/>
          <p:cNvSpPr>
            <a:spLocks noGrp="1"/>
          </p:cNvSpPr>
          <p:nvPr>
            <p:ph type="sldNum" sz="quarter" idx="4"/>
          </p:nvPr>
        </p:nvSpPr>
        <p:spPr>
          <a:xfrm>
            <a:off x="8153400" y="6356350"/>
            <a:ext cx="2743200" cy="365125"/>
          </a:xfrm>
          <a:prstGeom prst="rect">
            <a:avLst/>
          </a:prstGeom>
        </p:spPr>
        <p:txBody>
          <a:bodyPr anchor="ctr"/>
          <a:lstStyle>
            <a:lvl1pPr algn="r">
              <a:defRPr sz="1200" b="0" i="0">
                <a:solidFill>
                  <a:schemeClr val="bg2"/>
                </a:solidFill>
                <a:latin typeface="Helvetica" charset="0"/>
                <a:ea typeface="Helvetica" charset="0"/>
                <a:cs typeface="Helvetica" charset="0"/>
              </a:defRPr>
            </a:lvl1pPr>
          </a:lstStyle>
          <a:p>
            <a:fld id="{6EA02C58-81D1-A848-871E-E11E789432AA}" type="slidenum">
              <a:rPr lang="en-US" smtClean="0"/>
              <a:pPr/>
              <a:t>‹#›</a:t>
            </a:fld>
            <a:endParaRPr lang="en-US"/>
          </a:p>
        </p:txBody>
      </p:sp>
      <p:sp>
        <p:nvSpPr>
          <p:cNvPr id="24"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bg2"/>
                </a:solidFill>
                <a:latin typeface="Helvetica" charset="0"/>
                <a:ea typeface="Helvetica" charset="0"/>
                <a:cs typeface="Helvetica" charset="0"/>
              </a:defRPr>
            </a:lvl1pPr>
          </a:lstStyle>
          <a:p>
            <a:r>
              <a:rPr lang="en-US"/>
              <a:t>Page Title</a:t>
            </a:r>
          </a:p>
        </p:txBody>
      </p:sp>
    </p:spTree>
    <p:extLst>
      <p:ext uri="{BB962C8B-B14F-4D97-AF65-F5344CB8AC3E}">
        <p14:creationId xmlns:p14="http://schemas.microsoft.com/office/powerpoint/2010/main" val="2520644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Paragraph">
    <p:spTree>
      <p:nvGrpSpPr>
        <p:cNvPr id="1" name=""/>
        <p:cNvGrpSpPr/>
        <p:nvPr/>
      </p:nvGrpSpPr>
      <p:grpSpPr>
        <a:xfrm>
          <a:off x="0" y="0"/>
          <a:ext cx="0" cy="0"/>
          <a:chOff x="0" y="0"/>
          <a:chExt cx="0" cy="0"/>
        </a:xfrm>
      </p:grpSpPr>
      <p:sp>
        <p:nvSpPr>
          <p:cNvPr id="8" name="Text Placeholder 2"/>
          <p:cNvSpPr>
            <a:spLocks noGrp="1"/>
          </p:cNvSpPr>
          <p:nvPr>
            <p:ph type="body" sz="quarter" idx="14" hasCustomPrompt="1"/>
          </p:nvPr>
        </p:nvSpPr>
        <p:spPr>
          <a:xfrm>
            <a:off x="609600" y="1382797"/>
            <a:ext cx="10899104" cy="1968444"/>
          </a:xfrm>
          <a:prstGeom prst="rect">
            <a:avLst/>
          </a:prstGeom>
        </p:spPr>
        <p:txBody>
          <a:bodyPr/>
          <a:lstStyle>
            <a:lvl1pPr marL="228600" indent="-228600">
              <a:lnSpc>
                <a:spcPct val="150000"/>
              </a:lnSpc>
              <a:buFont typeface="Arial" charset="0"/>
              <a:buChar char="•"/>
              <a:defRPr sz="3200" b="0" i="0">
                <a:solidFill>
                  <a:schemeClr val="accent1"/>
                </a:solidFill>
                <a:latin typeface="Helvetica" charset="0"/>
                <a:ea typeface="Helvetica" charset="0"/>
                <a:cs typeface="Helvetica" charset="0"/>
              </a:defRPr>
            </a:lvl1pPr>
            <a:lvl2pPr marL="685800" indent="-228600">
              <a:lnSpc>
                <a:spcPct val="150000"/>
              </a:lnSpc>
              <a:buFont typeface="Arial" charset="0"/>
              <a:buChar char="•"/>
              <a:defRPr sz="3200" b="0" i="0">
                <a:solidFill>
                  <a:schemeClr val="accent1"/>
                </a:solidFill>
                <a:latin typeface="Helvetica" charset="0"/>
                <a:ea typeface="Helvetica" charset="0"/>
                <a:cs typeface="Helvetica" charset="0"/>
              </a:defRPr>
            </a:lvl2pPr>
            <a:lvl3pPr marL="1143000" indent="-228600">
              <a:lnSpc>
                <a:spcPct val="150000"/>
              </a:lnSpc>
              <a:buFont typeface="Arial" charset="0"/>
              <a:buChar char="•"/>
              <a:defRPr sz="3200" b="0" i="0">
                <a:solidFill>
                  <a:schemeClr val="accent1"/>
                </a:solidFill>
                <a:latin typeface="Helvetica" charset="0"/>
                <a:ea typeface="Helvetica" charset="0"/>
                <a:cs typeface="Helvetica" charset="0"/>
              </a:defRPr>
            </a:lvl3pPr>
            <a:lvl4pPr marL="1600200" indent="-228600">
              <a:lnSpc>
                <a:spcPct val="150000"/>
              </a:lnSpc>
              <a:buFont typeface="Arial" charset="0"/>
              <a:buChar char="•"/>
              <a:defRPr sz="3200" b="0" i="0">
                <a:solidFill>
                  <a:schemeClr val="accent1"/>
                </a:solidFill>
                <a:latin typeface="Helvetica" charset="0"/>
                <a:ea typeface="Helvetica" charset="0"/>
                <a:cs typeface="Helvetica" charset="0"/>
              </a:defRPr>
            </a:lvl4pPr>
            <a:lvl5pPr marL="2057400" indent="-228600">
              <a:lnSpc>
                <a:spcPct val="150000"/>
              </a:lnSpc>
              <a:buFont typeface="Arial" charset="0"/>
              <a:buChar char="•"/>
              <a:defRPr sz="3200" b="0" i="0">
                <a:solidFill>
                  <a:schemeClr val="accent1"/>
                </a:solidFill>
                <a:latin typeface="Helvetica" charset="0"/>
                <a:ea typeface="Helvetica" charset="0"/>
                <a:cs typeface="Helvetica" charset="0"/>
              </a:defRPr>
            </a:lvl5pPr>
          </a:lstStyle>
          <a:p>
            <a:pPr lvl="0"/>
            <a:r>
              <a:rPr lang="en-US"/>
              <a:t>Make a bulleted list really easy</a:t>
            </a:r>
          </a:p>
          <a:p>
            <a:pPr lvl="1"/>
            <a:r>
              <a:rPr lang="en-US"/>
              <a:t>Second level</a:t>
            </a:r>
          </a:p>
          <a:p>
            <a:pPr lvl="2"/>
            <a:r>
              <a:rPr lang="en-US"/>
              <a:t>Third level</a:t>
            </a:r>
          </a:p>
          <a:p>
            <a:pPr lvl="3"/>
            <a:r>
              <a:rPr lang="en-US"/>
              <a:t>Fourth level</a:t>
            </a:r>
          </a:p>
          <a:p>
            <a:pPr lvl="4"/>
            <a:r>
              <a:rPr lang="en-US"/>
              <a:t>Fifth level</a:t>
            </a:r>
          </a:p>
        </p:txBody>
      </p:sp>
      <p:sp>
        <p:nvSpPr>
          <p:cNvPr id="9" name="Text Placeholder 26"/>
          <p:cNvSpPr>
            <a:spLocks noGrp="1"/>
          </p:cNvSpPr>
          <p:nvPr>
            <p:ph type="body" sz="quarter" idx="15" hasCustomPrompt="1"/>
          </p:nvPr>
        </p:nvSpPr>
        <p:spPr>
          <a:xfrm>
            <a:off x="2151529" y="430307"/>
            <a:ext cx="9357175" cy="645458"/>
          </a:xfrm>
          <a:prstGeom prst="rect">
            <a:avLst/>
          </a:prstGeom>
          <a:noFill/>
        </p:spPr>
        <p:txBody>
          <a:bodyPr anchor="ctr"/>
          <a:lstStyle>
            <a:lvl1pPr marL="0" indent="0" algn="r">
              <a:lnSpc>
                <a:spcPct val="150000"/>
              </a:lnSpc>
              <a:buNone/>
              <a:defRPr lang="en-US" sz="4000" b="1" i="0" spc="0" smtClean="0">
                <a:ln>
                  <a:noFill/>
                </a:ln>
                <a:solidFill>
                  <a:schemeClr val="accent1"/>
                </a:solidFill>
                <a:effectLst/>
                <a:latin typeface="Helvetica" charset="0"/>
                <a:ea typeface="Helvetica" charset="0"/>
                <a:cs typeface="Helvetica" charset="0"/>
              </a:defRPr>
            </a:lvl1pPr>
          </a:lstStyle>
          <a:p>
            <a:pPr lvl="0"/>
            <a:r>
              <a:rPr lang="en-US"/>
              <a:t>CONTENT HEADLINE </a:t>
            </a:r>
          </a:p>
        </p:txBody>
      </p:sp>
      <p:sp>
        <p:nvSpPr>
          <p:cNvPr id="22" name="Date Placeholder 3"/>
          <p:cNvSpPr>
            <a:spLocks noGrp="1"/>
          </p:cNvSpPr>
          <p:nvPr>
            <p:ph type="dt" sz="half" idx="2"/>
          </p:nvPr>
        </p:nvSpPr>
        <p:spPr>
          <a:xfrm>
            <a:off x="609600" y="6356349"/>
            <a:ext cx="2743200" cy="365125"/>
          </a:xfrm>
          <a:prstGeom prst="rect">
            <a:avLst/>
          </a:prstGeom>
        </p:spPr>
        <p:txBody>
          <a:bodyPr anchor="ctr"/>
          <a:lstStyle>
            <a:lvl1pPr>
              <a:defRPr sz="1200" b="0" i="0">
                <a:solidFill>
                  <a:schemeClr val="bg2"/>
                </a:solidFill>
                <a:latin typeface="Helvetica" charset="0"/>
                <a:ea typeface="Helvetica" charset="0"/>
                <a:cs typeface="Helvetica" charset="0"/>
              </a:defRPr>
            </a:lvl1pPr>
          </a:lstStyle>
          <a:p>
            <a:fld id="{1CE58E66-D04D-2C4C-ACB4-BDEEC4745AC2}" type="datetime1">
              <a:rPr lang="en-US" smtClean="0"/>
              <a:t>9/5/2022</a:t>
            </a:fld>
            <a:endParaRPr lang="en-US"/>
          </a:p>
        </p:txBody>
      </p:sp>
      <p:sp>
        <p:nvSpPr>
          <p:cNvPr id="23" name="Slide Number Placeholder 5"/>
          <p:cNvSpPr>
            <a:spLocks noGrp="1"/>
          </p:cNvSpPr>
          <p:nvPr>
            <p:ph type="sldNum" sz="quarter" idx="4"/>
          </p:nvPr>
        </p:nvSpPr>
        <p:spPr>
          <a:xfrm>
            <a:off x="8153400" y="6356350"/>
            <a:ext cx="2743200" cy="365125"/>
          </a:xfrm>
          <a:prstGeom prst="rect">
            <a:avLst/>
          </a:prstGeom>
        </p:spPr>
        <p:txBody>
          <a:bodyPr anchor="ctr"/>
          <a:lstStyle>
            <a:lvl1pPr algn="r">
              <a:defRPr sz="1200" b="0" i="0">
                <a:solidFill>
                  <a:schemeClr val="bg2"/>
                </a:solidFill>
                <a:latin typeface="Helvetica" charset="0"/>
                <a:ea typeface="Helvetica" charset="0"/>
                <a:cs typeface="Helvetica" charset="0"/>
              </a:defRPr>
            </a:lvl1pPr>
          </a:lstStyle>
          <a:p>
            <a:fld id="{6EA02C58-81D1-A848-871E-E11E789432AA}" type="slidenum">
              <a:rPr lang="en-US" smtClean="0"/>
              <a:pPr/>
              <a:t>‹#›</a:t>
            </a:fld>
            <a:endParaRPr lang="en-US"/>
          </a:p>
        </p:txBody>
      </p:sp>
      <p:sp>
        <p:nvSpPr>
          <p:cNvPr id="24"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bg2"/>
                </a:solidFill>
                <a:latin typeface="Helvetica" charset="0"/>
                <a:ea typeface="Helvetica" charset="0"/>
                <a:cs typeface="Helvetica" charset="0"/>
              </a:defRPr>
            </a:lvl1pPr>
          </a:lstStyle>
          <a:p>
            <a:r>
              <a:rPr lang="en-US"/>
              <a:t>Page Title</a:t>
            </a:r>
          </a:p>
        </p:txBody>
      </p:sp>
    </p:spTree>
    <p:extLst>
      <p:ext uri="{BB962C8B-B14F-4D97-AF65-F5344CB8AC3E}">
        <p14:creationId xmlns:p14="http://schemas.microsoft.com/office/powerpoint/2010/main" val="446478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FRAME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12192000" cy="6858000"/>
          </a:xfrm>
          <a:prstGeom prst="rect">
            <a:avLst/>
          </a:prstGeom>
        </p:spPr>
        <p:txBody>
          <a:bodyPr/>
          <a:lstStyle/>
          <a:p>
            <a:endParaRPr lang="en-US"/>
          </a:p>
        </p:txBody>
      </p:sp>
    </p:spTree>
    <p:extLst>
      <p:ext uri="{BB962C8B-B14F-4D97-AF65-F5344CB8AC3E}">
        <p14:creationId xmlns:p14="http://schemas.microsoft.com/office/powerpoint/2010/main" val="2090174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981853" y="1736755"/>
            <a:ext cx="592028" cy="410473"/>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flipV="1">
            <a:off x="3026952" y="5137471"/>
            <a:ext cx="584140" cy="513093"/>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flipH="1" flipV="1">
            <a:off x="2017274" y="5148373"/>
            <a:ext cx="513093" cy="371007"/>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0800000" flipH="1" flipV="1">
            <a:off x="6284769" y="5116485"/>
            <a:ext cx="489410" cy="489410"/>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0800000" flipH="1" flipV="1">
            <a:off x="5295066" y="5023056"/>
            <a:ext cx="299963" cy="639394"/>
          </a:xfrm>
          <a:prstGeom prst="rect">
            <a:avLst/>
          </a:prstGeom>
        </p:spPr>
      </p:pic>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0800000" flipH="1" flipV="1">
            <a:off x="4032133" y="5124378"/>
            <a:ext cx="678861" cy="473624"/>
          </a:xfrm>
          <a:prstGeom prst="rect">
            <a:avLst/>
          </a:prstGeom>
        </p:spPr>
      </p:pic>
      <p:pic>
        <p:nvPicPr>
          <p:cNvPr id="10" name="Picture 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0800000" flipH="1" flipV="1">
            <a:off x="7379740" y="5124378"/>
            <a:ext cx="457835" cy="544668"/>
          </a:xfrm>
          <a:prstGeom prst="rect">
            <a:avLst/>
          </a:prstGeom>
        </p:spPr>
      </p:pic>
      <p:pic>
        <p:nvPicPr>
          <p:cNvPr id="11" name="Picture 1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flipH="1" flipV="1">
            <a:off x="9524494" y="4016975"/>
            <a:ext cx="481520" cy="386796"/>
          </a:xfrm>
          <a:prstGeom prst="rect">
            <a:avLst/>
          </a:prstGeom>
        </p:spPr>
      </p:pic>
      <p:pic>
        <p:nvPicPr>
          <p:cNvPr id="12" name="Picture 1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0800000" flipH="1" flipV="1">
            <a:off x="8439259" y="4037302"/>
            <a:ext cx="355215" cy="347324"/>
          </a:xfrm>
          <a:prstGeom prst="rect">
            <a:avLst/>
          </a:prstGeom>
        </p:spPr>
      </p:pic>
      <p:pic>
        <p:nvPicPr>
          <p:cNvPr id="13" name="Picture 12"/>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10800000" flipH="1" flipV="1">
            <a:off x="7437009" y="3940531"/>
            <a:ext cx="339430" cy="576241"/>
          </a:xfrm>
          <a:prstGeom prst="rect">
            <a:avLst/>
          </a:prstGeom>
        </p:spPr>
      </p:pic>
      <p:pic>
        <p:nvPicPr>
          <p:cNvPr id="14" name="Picture 1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10800000" flipH="1" flipV="1">
            <a:off x="6245301" y="3990009"/>
            <a:ext cx="568348" cy="418365"/>
          </a:xfrm>
          <a:prstGeom prst="rect">
            <a:avLst/>
          </a:prstGeom>
        </p:spPr>
      </p:pic>
      <p:pic>
        <p:nvPicPr>
          <p:cNvPr id="15" name="Picture 1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0800000" flipH="1" flipV="1">
            <a:off x="5044788" y="3916850"/>
            <a:ext cx="749910" cy="520989"/>
          </a:xfrm>
          <a:prstGeom prst="rect">
            <a:avLst/>
          </a:prstGeom>
        </p:spPr>
      </p:pic>
      <p:pic>
        <p:nvPicPr>
          <p:cNvPr id="16" name="Picture 1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0800000" flipH="1" flipV="1">
            <a:off x="4123555" y="3916850"/>
            <a:ext cx="481519" cy="623605"/>
          </a:xfrm>
          <a:prstGeom prst="rect">
            <a:avLst/>
          </a:prstGeom>
        </p:spPr>
      </p:pic>
      <p:pic>
        <p:nvPicPr>
          <p:cNvPr id="17" name="Picture 1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0800000" flipH="1" flipV="1">
            <a:off x="3016437" y="4071120"/>
            <a:ext cx="615712" cy="378896"/>
          </a:xfrm>
          <a:prstGeom prst="rect">
            <a:avLst/>
          </a:prstGeom>
        </p:spPr>
      </p:pic>
      <p:pic>
        <p:nvPicPr>
          <p:cNvPr id="18" name="Picture 1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0800000" flipH="1" flipV="1">
            <a:off x="2076833" y="3957841"/>
            <a:ext cx="394688" cy="497306"/>
          </a:xfrm>
          <a:prstGeom prst="rect">
            <a:avLst/>
          </a:prstGeom>
        </p:spPr>
      </p:pic>
      <p:pic>
        <p:nvPicPr>
          <p:cNvPr id="19" name="Picture 18"/>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rot="10800000" flipH="1" flipV="1">
            <a:off x="9477132" y="5033913"/>
            <a:ext cx="576244" cy="599927"/>
          </a:xfrm>
          <a:prstGeom prst="rect">
            <a:avLst/>
          </a:prstGeom>
        </p:spPr>
      </p:pic>
      <p:pic>
        <p:nvPicPr>
          <p:cNvPr id="20" name="Picture 19"/>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rot="10800000" flipH="1" flipV="1">
            <a:off x="9594272" y="2782719"/>
            <a:ext cx="284175" cy="528880"/>
          </a:xfrm>
          <a:prstGeom prst="rect">
            <a:avLst/>
          </a:prstGeom>
        </p:spPr>
      </p:pic>
      <p:pic>
        <p:nvPicPr>
          <p:cNvPr id="21" name="Picture 20"/>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rot="10800000" flipH="1" flipV="1">
            <a:off x="8416083" y="2823397"/>
            <a:ext cx="497304" cy="497304"/>
          </a:xfrm>
          <a:prstGeom prst="rect">
            <a:avLst/>
          </a:prstGeom>
        </p:spPr>
      </p:pic>
      <p:pic>
        <p:nvPicPr>
          <p:cNvPr id="22" name="Picture 21"/>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10800000" flipH="1" flipV="1">
            <a:off x="7385700" y="2879183"/>
            <a:ext cx="442049" cy="363113"/>
          </a:xfrm>
          <a:prstGeom prst="rect">
            <a:avLst/>
          </a:prstGeom>
        </p:spPr>
      </p:pic>
      <p:pic>
        <p:nvPicPr>
          <p:cNvPr id="23" name="Picture 22"/>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10800000" flipH="1" flipV="1">
            <a:off x="6290570" y="2881385"/>
            <a:ext cx="457840" cy="371007"/>
          </a:xfrm>
          <a:prstGeom prst="rect">
            <a:avLst/>
          </a:prstGeom>
        </p:spPr>
      </p:pic>
      <p:pic>
        <p:nvPicPr>
          <p:cNvPr id="24" name="Picture 23"/>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0800000" flipH="1" flipV="1">
            <a:off x="5141772" y="2759332"/>
            <a:ext cx="584136" cy="584136"/>
          </a:xfrm>
          <a:prstGeom prst="rect">
            <a:avLst/>
          </a:prstGeom>
        </p:spPr>
      </p:pic>
      <p:pic>
        <p:nvPicPr>
          <p:cNvPr id="25" name="Picture 24"/>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0800000" flipH="1" flipV="1">
            <a:off x="4136126" y="2798508"/>
            <a:ext cx="489410" cy="497301"/>
          </a:xfrm>
          <a:prstGeom prst="rect">
            <a:avLst/>
          </a:prstGeom>
        </p:spPr>
      </p:pic>
      <p:pic>
        <p:nvPicPr>
          <p:cNvPr id="26" name="Picture 25"/>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0800000" flipH="1" flipV="1">
            <a:off x="3093224" y="2837969"/>
            <a:ext cx="457839" cy="457839"/>
          </a:xfrm>
          <a:prstGeom prst="rect">
            <a:avLst/>
          </a:prstGeom>
        </p:spPr>
      </p:pic>
      <p:pic>
        <p:nvPicPr>
          <p:cNvPr id="27" name="Picture 26"/>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rot="10800000" flipH="1" flipV="1">
            <a:off x="2116303" y="2770184"/>
            <a:ext cx="315750" cy="568351"/>
          </a:xfrm>
          <a:prstGeom prst="rect">
            <a:avLst/>
          </a:prstGeom>
        </p:spPr>
      </p:pic>
      <p:pic>
        <p:nvPicPr>
          <p:cNvPr id="28" name="Picture 27"/>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rot="10800000" flipH="1" flipV="1">
            <a:off x="8543898" y="5117265"/>
            <a:ext cx="307854" cy="520985"/>
          </a:xfrm>
          <a:prstGeom prst="rect">
            <a:avLst/>
          </a:prstGeom>
        </p:spPr>
      </p:pic>
      <p:pic>
        <p:nvPicPr>
          <p:cNvPr id="29" name="Picture 28"/>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rot="10800000" flipH="1" flipV="1">
            <a:off x="9507442" y="1728213"/>
            <a:ext cx="457836" cy="410473"/>
          </a:xfrm>
          <a:prstGeom prst="rect">
            <a:avLst/>
          </a:prstGeom>
        </p:spPr>
      </p:pic>
      <p:pic>
        <p:nvPicPr>
          <p:cNvPr id="30" name="Picture 29"/>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rot="10800000" flipH="1" flipV="1">
            <a:off x="8479232" y="1700584"/>
            <a:ext cx="371007" cy="465733"/>
          </a:xfrm>
          <a:prstGeom prst="rect">
            <a:avLst/>
          </a:prstGeom>
        </p:spPr>
      </p:pic>
      <p:pic>
        <p:nvPicPr>
          <p:cNvPr id="31" name="Picture 30"/>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rot="10800000" flipH="1" flipV="1">
            <a:off x="7331905" y="1676904"/>
            <a:ext cx="520985" cy="513094"/>
          </a:xfrm>
          <a:prstGeom prst="rect">
            <a:avLst/>
          </a:prstGeom>
        </p:spPr>
      </p:pic>
      <p:pic>
        <p:nvPicPr>
          <p:cNvPr id="32" name="Picture 31"/>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rot="10800000" flipH="1" flipV="1">
            <a:off x="6390036" y="1641382"/>
            <a:ext cx="260493" cy="584138"/>
          </a:xfrm>
          <a:prstGeom prst="rect">
            <a:avLst/>
          </a:prstGeom>
        </p:spPr>
      </p:pic>
      <p:pic>
        <p:nvPicPr>
          <p:cNvPr id="33" name="Picture 32"/>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rot="10800000" flipH="1" flipV="1">
            <a:off x="5119218" y="1665066"/>
            <a:ext cx="639392" cy="536772"/>
          </a:xfrm>
          <a:prstGeom prst="rect">
            <a:avLst/>
          </a:prstGeom>
        </p:spPr>
      </p:pic>
      <p:pic>
        <p:nvPicPr>
          <p:cNvPr id="34" name="Picture 33"/>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rot="10800000" flipH="1" flipV="1">
            <a:off x="4187633" y="1672598"/>
            <a:ext cx="449943" cy="449943"/>
          </a:xfrm>
          <a:prstGeom prst="rect">
            <a:avLst/>
          </a:prstGeom>
        </p:spPr>
      </p:pic>
      <p:pic>
        <p:nvPicPr>
          <p:cNvPr id="35" name="Picture 34"/>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rot="10800000" flipH="1" flipV="1">
            <a:off x="3057277" y="1705180"/>
            <a:ext cx="513093" cy="442048"/>
          </a:xfrm>
          <a:prstGeom prst="rect">
            <a:avLst/>
          </a:prstGeom>
        </p:spPr>
      </p:pic>
    </p:spTree>
    <p:extLst>
      <p:ext uri="{BB962C8B-B14F-4D97-AF65-F5344CB8AC3E}">
        <p14:creationId xmlns:p14="http://schemas.microsoft.com/office/powerpoint/2010/main" val="4127912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846041" y="1498609"/>
            <a:ext cx="862438" cy="869686"/>
          </a:xfrm>
          <a:prstGeom prst="rect">
            <a:avLst/>
          </a:prstGeom>
        </p:spPr>
      </p:pic>
      <p:pic>
        <p:nvPicPr>
          <p:cNvPr id="37" name="Picture 3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flipV="1">
            <a:off x="2903999" y="4926598"/>
            <a:ext cx="869686" cy="869686"/>
          </a:xfrm>
          <a:prstGeom prst="rect">
            <a:avLst/>
          </a:prstGeom>
        </p:spPr>
      </p:pic>
      <p:pic>
        <p:nvPicPr>
          <p:cNvPr id="38" name="Picture 3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flipH="1" flipV="1">
            <a:off x="1828585" y="4901448"/>
            <a:ext cx="869686" cy="869686"/>
          </a:xfrm>
          <a:prstGeom prst="rect">
            <a:avLst/>
          </a:prstGeom>
        </p:spPr>
      </p:pic>
      <p:pic>
        <p:nvPicPr>
          <p:cNvPr id="39" name="Picture 3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0800000" flipH="1" flipV="1">
            <a:off x="6084648" y="4918312"/>
            <a:ext cx="869686" cy="869686"/>
          </a:xfrm>
          <a:prstGeom prst="rect">
            <a:avLst/>
          </a:prstGeom>
        </p:spPr>
      </p:pic>
      <p:pic>
        <p:nvPicPr>
          <p:cNvPr id="40" name="Picture 3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0800000" flipH="1" flipV="1">
            <a:off x="5013595" y="4921936"/>
            <a:ext cx="869686" cy="862438"/>
          </a:xfrm>
          <a:prstGeom prst="rect">
            <a:avLst/>
          </a:prstGeom>
        </p:spPr>
      </p:pic>
      <p:pic>
        <p:nvPicPr>
          <p:cNvPr id="41" name="Picture 4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0800000" flipH="1" flipV="1">
            <a:off x="3945989" y="4908695"/>
            <a:ext cx="869686" cy="862438"/>
          </a:xfrm>
          <a:prstGeom prst="rect">
            <a:avLst/>
          </a:prstGeom>
        </p:spPr>
      </p:pic>
      <p:pic>
        <p:nvPicPr>
          <p:cNvPr id="42" name="Picture 4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0800000" flipH="1" flipV="1">
            <a:off x="7167344" y="4948005"/>
            <a:ext cx="869686" cy="862438"/>
          </a:xfrm>
          <a:prstGeom prst="rect">
            <a:avLst/>
          </a:prstGeom>
        </p:spPr>
      </p:pic>
      <p:pic>
        <p:nvPicPr>
          <p:cNvPr id="43" name="Picture 4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flipH="1" flipV="1">
            <a:off x="9335115" y="3764349"/>
            <a:ext cx="869686" cy="869686"/>
          </a:xfrm>
          <a:prstGeom prst="rect">
            <a:avLst/>
          </a:prstGeom>
        </p:spPr>
      </p:pic>
      <p:pic>
        <p:nvPicPr>
          <p:cNvPr id="44" name="Picture 4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0800000" flipH="1" flipV="1">
            <a:off x="8229893" y="3781058"/>
            <a:ext cx="869686" cy="869686"/>
          </a:xfrm>
          <a:prstGeom prst="rect">
            <a:avLst/>
          </a:prstGeom>
        </p:spPr>
      </p:pic>
      <p:pic>
        <p:nvPicPr>
          <p:cNvPr id="45" name="Picture 4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10800000" flipH="1" flipV="1">
            <a:off x="7165277" y="3785815"/>
            <a:ext cx="869686" cy="862438"/>
          </a:xfrm>
          <a:prstGeom prst="rect">
            <a:avLst/>
          </a:prstGeom>
        </p:spPr>
      </p:pic>
      <p:pic>
        <p:nvPicPr>
          <p:cNvPr id="46" name="Picture 4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10800000" flipH="1" flipV="1">
            <a:off x="6090290" y="3785814"/>
            <a:ext cx="869686" cy="862438"/>
          </a:xfrm>
          <a:prstGeom prst="rect">
            <a:avLst/>
          </a:prstGeom>
        </p:spPr>
      </p:pic>
      <p:pic>
        <p:nvPicPr>
          <p:cNvPr id="47" name="Picture 4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0800000" flipH="1" flipV="1">
            <a:off x="5005423" y="3771651"/>
            <a:ext cx="862438" cy="869686"/>
          </a:xfrm>
          <a:prstGeom prst="rect">
            <a:avLst/>
          </a:prstGeom>
        </p:spPr>
      </p:pic>
      <p:pic>
        <p:nvPicPr>
          <p:cNvPr id="48" name="Picture 4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0800000" flipH="1" flipV="1">
            <a:off x="3939566" y="3782190"/>
            <a:ext cx="869686" cy="869686"/>
          </a:xfrm>
          <a:prstGeom prst="rect">
            <a:avLst/>
          </a:prstGeom>
        </p:spPr>
      </p:pic>
      <p:pic>
        <p:nvPicPr>
          <p:cNvPr id="49" name="Picture 4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0800000" flipH="1" flipV="1">
            <a:off x="2885826" y="3772731"/>
            <a:ext cx="862438" cy="869686"/>
          </a:xfrm>
          <a:prstGeom prst="rect">
            <a:avLst/>
          </a:prstGeom>
        </p:spPr>
      </p:pic>
      <p:pic>
        <p:nvPicPr>
          <p:cNvPr id="50" name="Picture 49"/>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0800000" flipH="1" flipV="1">
            <a:off x="1839336" y="3772732"/>
            <a:ext cx="869686" cy="869686"/>
          </a:xfrm>
          <a:prstGeom prst="rect">
            <a:avLst/>
          </a:prstGeom>
        </p:spPr>
      </p:pic>
      <p:pic>
        <p:nvPicPr>
          <p:cNvPr id="51" name="Picture 50"/>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rot="10800000" flipH="1" flipV="1">
            <a:off x="9334035" y="4942915"/>
            <a:ext cx="862438" cy="869686"/>
          </a:xfrm>
          <a:prstGeom prst="rect">
            <a:avLst/>
          </a:prstGeom>
        </p:spPr>
      </p:pic>
      <p:pic>
        <p:nvPicPr>
          <p:cNvPr id="52" name="Picture 51"/>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rot="10800000" flipH="1" flipV="1">
            <a:off x="9301517" y="2623868"/>
            <a:ext cx="869686" cy="869686"/>
          </a:xfrm>
          <a:prstGeom prst="rect">
            <a:avLst/>
          </a:prstGeom>
        </p:spPr>
      </p:pic>
      <p:pic>
        <p:nvPicPr>
          <p:cNvPr id="53" name="Picture 52"/>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rot="10800000" flipH="1" flipV="1">
            <a:off x="8233991" y="2624780"/>
            <a:ext cx="862438" cy="869686"/>
          </a:xfrm>
          <a:prstGeom prst="rect">
            <a:avLst/>
          </a:prstGeom>
        </p:spPr>
      </p:pic>
      <p:pic>
        <p:nvPicPr>
          <p:cNvPr id="54" name="Picture 53"/>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10800000" flipH="1" flipV="1">
            <a:off x="7171882" y="2624780"/>
            <a:ext cx="869686" cy="869686"/>
          </a:xfrm>
          <a:prstGeom prst="rect">
            <a:avLst/>
          </a:prstGeom>
        </p:spPr>
      </p:pic>
      <p:pic>
        <p:nvPicPr>
          <p:cNvPr id="55" name="Picture 54"/>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10800000" flipH="1" flipV="1">
            <a:off x="6099709" y="2621744"/>
            <a:ext cx="869686" cy="869686"/>
          </a:xfrm>
          <a:prstGeom prst="rect">
            <a:avLst/>
          </a:prstGeom>
        </p:spPr>
      </p:pic>
      <p:pic>
        <p:nvPicPr>
          <p:cNvPr id="56" name="Picture 55"/>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0800000" flipH="1" flipV="1">
            <a:off x="5010205" y="2617307"/>
            <a:ext cx="869686" cy="869686"/>
          </a:xfrm>
          <a:prstGeom prst="rect">
            <a:avLst/>
          </a:prstGeom>
        </p:spPr>
      </p:pic>
      <p:pic>
        <p:nvPicPr>
          <p:cNvPr id="57" name="Picture 56"/>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0800000" flipH="1" flipV="1">
            <a:off x="3942529" y="2623197"/>
            <a:ext cx="869686" cy="869686"/>
          </a:xfrm>
          <a:prstGeom prst="rect">
            <a:avLst/>
          </a:prstGeom>
        </p:spPr>
      </p:pic>
      <p:pic>
        <p:nvPicPr>
          <p:cNvPr id="58" name="Picture 57"/>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0800000" flipH="1" flipV="1">
            <a:off x="2899747" y="2624780"/>
            <a:ext cx="869686" cy="869686"/>
          </a:xfrm>
          <a:prstGeom prst="rect">
            <a:avLst/>
          </a:prstGeom>
        </p:spPr>
      </p:pic>
      <p:pic>
        <p:nvPicPr>
          <p:cNvPr id="59" name="Picture 58"/>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rot="10800000" flipH="1" flipV="1">
            <a:off x="1846584" y="2624780"/>
            <a:ext cx="862438" cy="869686"/>
          </a:xfrm>
          <a:prstGeom prst="rect">
            <a:avLst/>
          </a:prstGeom>
        </p:spPr>
      </p:pic>
      <p:pic>
        <p:nvPicPr>
          <p:cNvPr id="60" name="Picture 59"/>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rot="10800000" flipH="1" flipV="1">
            <a:off x="8262982" y="4942915"/>
            <a:ext cx="869686" cy="869686"/>
          </a:xfrm>
          <a:prstGeom prst="rect">
            <a:avLst/>
          </a:prstGeom>
        </p:spPr>
      </p:pic>
      <p:pic>
        <p:nvPicPr>
          <p:cNvPr id="61" name="Picture 60"/>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rot="10800000" flipH="1" flipV="1">
            <a:off x="9304670" y="1505857"/>
            <a:ext cx="869686" cy="862438"/>
          </a:xfrm>
          <a:prstGeom prst="rect">
            <a:avLst/>
          </a:prstGeom>
        </p:spPr>
      </p:pic>
      <p:pic>
        <p:nvPicPr>
          <p:cNvPr id="62" name="Picture 61"/>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rot="10800000" flipH="1" flipV="1">
            <a:off x="8243195" y="1498609"/>
            <a:ext cx="862438" cy="869686"/>
          </a:xfrm>
          <a:prstGeom prst="rect">
            <a:avLst/>
          </a:prstGeom>
        </p:spPr>
      </p:pic>
      <p:pic>
        <p:nvPicPr>
          <p:cNvPr id="63" name="Picture 62"/>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rot="10800000" flipH="1" flipV="1">
            <a:off x="7171882" y="1491361"/>
            <a:ext cx="869686" cy="869686"/>
          </a:xfrm>
          <a:prstGeom prst="rect">
            <a:avLst/>
          </a:prstGeom>
        </p:spPr>
      </p:pic>
      <p:pic>
        <p:nvPicPr>
          <p:cNvPr id="64" name="Picture 63"/>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rot="10800000" flipH="1" flipV="1">
            <a:off x="6090513" y="1498609"/>
            <a:ext cx="869686" cy="869686"/>
          </a:xfrm>
          <a:prstGeom prst="rect">
            <a:avLst/>
          </a:prstGeom>
        </p:spPr>
      </p:pic>
      <p:pic>
        <p:nvPicPr>
          <p:cNvPr id="65" name="Picture 64"/>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rot="10800000" flipH="1" flipV="1">
            <a:off x="4998997" y="1495075"/>
            <a:ext cx="869686" cy="869686"/>
          </a:xfrm>
          <a:prstGeom prst="rect">
            <a:avLst/>
          </a:prstGeom>
        </p:spPr>
      </p:pic>
      <p:pic>
        <p:nvPicPr>
          <p:cNvPr id="66" name="Picture 65"/>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rot="10800000" flipH="1" flipV="1">
            <a:off x="3937831" y="1498609"/>
            <a:ext cx="869686" cy="862438"/>
          </a:xfrm>
          <a:prstGeom prst="rect">
            <a:avLst/>
          </a:prstGeom>
        </p:spPr>
      </p:pic>
      <p:pic>
        <p:nvPicPr>
          <p:cNvPr id="67" name="Picture 66"/>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rot="10800000" flipH="1" flipV="1">
            <a:off x="2893944" y="1491361"/>
            <a:ext cx="869686" cy="869686"/>
          </a:xfrm>
          <a:prstGeom prst="rect">
            <a:avLst/>
          </a:prstGeom>
        </p:spPr>
      </p:pic>
    </p:spTree>
    <p:extLst>
      <p:ext uri="{BB962C8B-B14F-4D97-AF65-F5344CB8AC3E}">
        <p14:creationId xmlns:p14="http://schemas.microsoft.com/office/powerpoint/2010/main" val="12594089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827199" y="1490096"/>
            <a:ext cx="886709" cy="886711"/>
          </a:xfrm>
          <a:prstGeom prst="rect">
            <a:avLst/>
          </a:prstGeom>
        </p:spPr>
      </p:pic>
      <p:pic>
        <p:nvPicPr>
          <p:cNvPr id="35" name="Picture 3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flipV="1">
            <a:off x="2899788" y="4908695"/>
            <a:ext cx="886709" cy="886711"/>
          </a:xfrm>
          <a:prstGeom prst="rect">
            <a:avLst/>
          </a:prstGeom>
        </p:spPr>
      </p:pic>
      <p:pic>
        <p:nvPicPr>
          <p:cNvPr id="68" name="Picture 6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flipH="1" flipV="1">
            <a:off x="1827199" y="4897003"/>
            <a:ext cx="886709" cy="886711"/>
          </a:xfrm>
          <a:prstGeom prst="rect">
            <a:avLst/>
          </a:prstGeom>
        </p:spPr>
      </p:pic>
      <p:pic>
        <p:nvPicPr>
          <p:cNvPr id="69" name="Picture 6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0800000" flipH="1" flipV="1">
            <a:off x="6084711" y="4908695"/>
            <a:ext cx="886709" cy="886711"/>
          </a:xfrm>
          <a:prstGeom prst="rect">
            <a:avLst/>
          </a:prstGeom>
        </p:spPr>
      </p:pic>
      <p:pic>
        <p:nvPicPr>
          <p:cNvPr id="70" name="Picture 6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0800000" flipH="1" flipV="1">
            <a:off x="5012607" y="4908695"/>
            <a:ext cx="886709" cy="886711"/>
          </a:xfrm>
          <a:prstGeom prst="rect">
            <a:avLst/>
          </a:prstGeom>
        </p:spPr>
      </p:pic>
      <p:pic>
        <p:nvPicPr>
          <p:cNvPr id="71" name="Picture 7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0800000" flipH="1" flipV="1">
            <a:off x="3940153" y="4897002"/>
            <a:ext cx="886709" cy="886711"/>
          </a:xfrm>
          <a:prstGeom prst="rect">
            <a:avLst/>
          </a:prstGeom>
        </p:spPr>
      </p:pic>
      <p:pic>
        <p:nvPicPr>
          <p:cNvPr id="72" name="Picture 7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0800000" flipH="1" flipV="1">
            <a:off x="7156761" y="4940658"/>
            <a:ext cx="886709" cy="886711"/>
          </a:xfrm>
          <a:prstGeom prst="rect">
            <a:avLst/>
          </a:prstGeom>
        </p:spPr>
      </p:pic>
      <p:pic>
        <p:nvPicPr>
          <p:cNvPr id="73" name="Picture 7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flipH="1" flipV="1">
            <a:off x="9321899" y="3754627"/>
            <a:ext cx="886709" cy="886711"/>
          </a:xfrm>
          <a:prstGeom prst="rect">
            <a:avLst/>
          </a:prstGeom>
        </p:spPr>
      </p:pic>
      <p:pic>
        <p:nvPicPr>
          <p:cNvPr id="74" name="Picture 7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0800000" flipH="1" flipV="1">
            <a:off x="8227760" y="3772545"/>
            <a:ext cx="886709" cy="886711"/>
          </a:xfrm>
          <a:prstGeom prst="rect">
            <a:avLst/>
          </a:prstGeom>
        </p:spPr>
      </p:pic>
      <p:pic>
        <p:nvPicPr>
          <p:cNvPr id="75" name="Picture 7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10800000" flipH="1" flipV="1">
            <a:off x="7156762" y="3761542"/>
            <a:ext cx="886709" cy="886711"/>
          </a:xfrm>
          <a:prstGeom prst="rect">
            <a:avLst/>
          </a:prstGeom>
        </p:spPr>
      </p:pic>
      <p:pic>
        <p:nvPicPr>
          <p:cNvPr id="76" name="Picture 7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10800000" flipH="1" flipV="1">
            <a:off x="6072163" y="3772545"/>
            <a:ext cx="886709" cy="886711"/>
          </a:xfrm>
          <a:prstGeom prst="rect">
            <a:avLst/>
          </a:prstGeom>
        </p:spPr>
      </p:pic>
      <p:pic>
        <p:nvPicPr>
          <p:cNvPr id="77" name="Picture 7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0800000" flipH="1" flipV="1">
            <a:off x="5001693" y="3772545"/>
            <a:ext cx="886709" cy="886711"/>
          </a:xfrm>
          <a:prstGeom prst="rect">
            <a:avLst/>
          </a:prstGeom>
        </p:spPr>
      </p:pic>
      <p:pic>
        <p:nvPicPr>
          <p:cNvPr id="78" name="Picture 7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0800000" flipH="1" flipV="1">
            <a:off x="3940154" y="3761542"/>
            <a:ext cx="886709" cy="886711"/>
          </a:xfrm>
          <a:prstGeom prst="rect">
            <a:avLst/>
          </a:prstGeom>
        </p:spPr>
      </p:pic>
      <p:pic>
        <p:nvPicPr>
          <p:cNvPr id="79" name="Picture 7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0800000" flipH="1" flipV="1">
            <a:off x="2890690" y="3772545"/>
            <a:ext cx="893919" cy="886711"/>
          </a:xfrm>
          <a:prstGeom prst="rect">
            <a:avLst/>
          </a:prstGeom>
        </p:spPr>
      </p:pic>
      <p:pic>
        <p:nvPicPr>
          <p:cNvPr id="80" name="Picture 79"/>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0800000" flipH="1" flipV="1">
            <a:off x="1827199" y="3772545"/>
            <a:ext cx="886709" cy="886711"/>
          </a:xfrm>
          <a:prstGeom prst="rect">
            <a:avLst/>
          </a:prstGeom>
        </p:spPr>
      </p:pic>
      <p:pic>
        <p:nvPicPr>
          <p:cNvPr id="81" name="Picture 80"/>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rot="10800000" flipH="1" flipV="1">
            <a:off x="9316949" y="4940658"/>
            <a:ext cx="893919" cy="886711"/>
          </a:xfrm>
          <a:prstGeom prst="rect">
            <a:avLst/>
          </a:prstGeom>
        </p:spPr>
      </p:pic>
      <p:pic>
        <p:nvPicPr>
          <p:cNvPr id="82" name="Picture 81"/>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rot="10800000" flipH="1" flipV="1">
            <a:off x="9301516" y="2605987"/>
            <a:ext cx="886709" cy="886711"/>
          </a:xfrm>
          <a:prstGeom prst="rect">
            <a:avLst/>
          </a:prstGeom>
        </p:spPr>
      </p:pic>
      <p:pic>
        <p:nvPicPr>
          <p:cNvPr id="83" name="Picture 82"/>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rot="10800000" flipH="1" flipV="1">
            <a:off x="8217776" y="2597430"/>
            <a:ext cx="893919" cy="886711"/>
          </a:xfrm>
          <a:prstGeom prst="rect">
            <a:avLst/>
          </a:prstGeom>
        </p:spPr>
      </p:pic>
      <p:pic>
        <p:nvPicPr>
          <p:cNvPr id="84" name="Picture 83"/>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10800000" flipH="1" flipV="1">
            <a:off x="7156763" y="2599353"/>
            <a:ext cx="886709" cy="886711"/>
          </a:xfrm>
          <a:prstGeom prst="rect">
            <a:avLst/>
          </a:prstGeom>
        </p:spPr>
      </p:pic>
      <p:pic>
        <p:nvPicPr>
          <p:cNvPr id="85" name="Picture 84"/>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10800000" flipH="1" flipV="1">
            <a:off x="6072164" y="2617307"/>
            <a:ext cx="886709" cy="886711"/>
          </a:xfrm>
          <a:prstGeom prst="rect">
            <a:avLst/>
          </a:prstGeom>
        </p:spPr>
      </p:pic>
      <p:pic>
        <p:nvPicPr>
          <p:cNvPr id="86" name="Picture 85"/>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0800000" flipH="1" flipV="1">
            <a:off x="5012607" y="2605987"/>
            <a:ext cx="886709" cy="886711"/>
          </a:xfrm>
          <a:prstGeom prst="rect">
            <a:avLst/>
          </a:prstGeom>
        </p:spPr>
      </p:pic>
      <p:pic>
        <p:nvPicPr>
          <p:cNvPr id="87" name="Picture 86"/>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0800000" flipH="1" flipV="1">
            <a:off x="3940198" y="2600283"/>
            <a:ext cx="886709" cy="886711"/>
          </a:xfrm>
          <a:prstGeom prst="rect">
            <a:avLst/>
          </a:prstGeom>
        </p:spPr>
      </p:pic>
      <p:pic>
        <p:nvPicPr>
          <p:cNvPr id="88" name="Picture 87"/>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0800000" flipH="1" flipV="1">
            <a:off x="2890048" y="2605987"/>
            <a:ext cx="886709" cy="886711"/>
          </a:xfrm>
          <a:prstGeom prst="rect">
            <a:avLst/>
          </a:prstGeom>
        </p:spPr>
      </p:pic>
      <p:pic>
        <p:nvPicPr>
          <p:cNvPr id="89" name="Picture 88"/>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rot="10800000" flipH="1" flipV="1">
            <a:off x="1818200" y="2626991"/>
            <a:ext cx="886709" cy="886711"/>
          </a:xfrm>
          <a:prstGeom prst="rect">
            <a:avLst/>
          </a:prstGeom>
        </p:spPr>
      </p:pic>
      <p:pic>
        <p:nvPicPr>
          <p:cNvPr id="90" name="Picture 89"/>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rot="10800000" flipH="1" flipV="1">
            <a:off x="8262982" y="4940658"/>
            <a:ext cx="893919" cy="886711"/>
          </a:xfrm>
          <a:prstGeom prst="rect">
            <a:avLst/>
          </a:prstGeom>
        </p:spPr>
      </p:pic>
      <p:pic>
        <p:nvPicPr>
          <p:cNvPr id="91" name="Picture 90"/>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rot="10800000" flipH="1" flipV="1">
            <a:off x="9301517" y="1491421"/>
            <a:ext cx="886709" cy="886711"/>
          </a:xfrm>
          <a:prstGeom prst="rect">
            <a:avLst/>
          </a:prstGeom>
        </p:spPr>
      </p:pic>
      <p:pic>
        <p:nvPicPr>
          <p:cNvPr id="92" name="Picture 91"/>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rot="10800000" flipH="1" flipV="1">
            <a:off x="8238574" y="1490096"/>
            <a:ext cx="886709" cy="886711"/>
          </a:xfrm>
          <a:prstGeom prst="rect">
            <a:avLst/>
          </a:prstGeom>
        </p:spPr>
      </p:pic>
      <p:pic>
        <p:nvPicPr>
          <p:cNvPr id="93" name="Picture 92"/>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rot="10800000" flipH="1" flipV="1">
            <a:off x="7156764" y="1490096"/>
            <a:ext cx="886709" cy="886711"/>
          </a:xfrm>
          <a:prstGeom prst="rect">
            <a:avLst/>
          </a:prstGeom>
        </p:spPr>
      </p:pic>
      <p:pic>
        <p:nvPicPr>
          <p:cNvPr id="94" name="Picture 93"/>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rot="10800000" flipH="1" flipV="1">
            <a:off x="6057042" y="1505857"/>
            <a:ext cx="886709" cy="886711"/>
          </a:xfrm>
          <a:prstGeom prst="rect">
            <a:avLst/>
          </a:prstGeom>
        </p:spPr>
      </p:pic>
      <p:pic>
        <p:nvPicPr>
          <p:cNvPr id="95" name="Picture 94"/>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rot="10800000" flipH="1" flipV="1">
            <a:off x="4992121" y="1491361"/>
            <a:ext cx="886709" cy="886711"/>
          </a:xfrm>
          <a:prstGeom prst="rect">
            <a:avLst/>
          </a:prstGeom>
        </p:spPr>
      </p:pic>
      <p:pic>
        <p:nvPicPr>
          <p:cNvPr id="96" name="Picture 95"/>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rot="10800000" flipH="1" flipV="1">
            <a:off x="3942529" y="1491361"/>
            <a:ext cx="886709" cy="886711"/>
          </a:xfrm>
          <a:prstGeom prst="rect">
            <a:avLst/>
          </a:prstGeom>
        </p:spPr>
      </p:pic>
      <p:pic>
        <p:nvPicPr>
          <p:cNvPr id="97" name="Picture 96"/>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rot="10800000" flipH="1" flipV="1">
            <a:off x="2877608" y="1491361"/>
            <a:ext cx="886709" cy="886711"/>
          </a:xfrm>
          <a:prstGeom prst="rect">
            <a:avLst/>
          </a:prstGeom>
        </p:spPr>
      </p:pic>
    </p:spTree>
    <p:extLst>
      <p:ext uri="{BB962C8B-B14F-4D97-AF65-F5344CB8AC3E}">
        <p14:creationId xmlns:p14="http://schemas.microsoft.com/office/powerpoint/2010/main" val="2446766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grpSp>
        <p:nvGrpSpPr>
          <p:cNvPr id="5" name="line" descr="Line graphic"/>
          <p:cNvGrpSpPr>
            <a:grpSpLocks/>
          </p:cNvGrpSpPr>
          <p:nvPr/>
        </p:nvGrpSpPr>
        <p:grpSpPr bwMode="auto">
          <a:xfrm>
            <a:off x="1522810" y="1514475"/>
            <a:ext cx="10572328" cy="63500"/>
            <a:chOff x="1522413" y="1514475"/>
            <a:chExt cx="10569575" cy="64008"/>
          </a:xfrm>
        </p:grpSpPr>
        <p:sp>
          <p:nvSpPr>
            <p:cNvPr id="6" name="Freeform 10"/>
            <p:cNvSpPr>
              <a:spLocks/>
            </p:cNvSpPr>
            <p:nvPr/>
          </p:nvSpPr>
          <p:spPr bwMode="invGray">
            <a:xfrm>
              <a:off x="12028488" y="1525554"/>
              <a:ext cx="63500" cy="4924"/>
            </a:xfrm>
            <a:custGeom>
              <a:avLst/>
              <a:gdLst>
                <a:gd name="T0" fmla="*/ 2147483647 w 67"/>
                <a:gd name="T1" fmla="*/ 2147483647 h 6"/>
                <a:gd name="T2" fmla="*/ 2147483647 w 67"/>
                <a:gd name="T3" fmla="*/ 2147483647 h 6"/>
                <a:gd name="T4" fmla="*/ 2147483647 w 67"/>
                <a:gd name="T5" fmla="*/ 2147483647 h 6"/>
                <a:gd name="T6" fmla="*/ 2147483647 w 67"/>
                <a:gd name="T7" fmla="*/ 0 h 6"/>
                <a:gd name="T8" fmla="*/ 2147483647 w 67"/>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 name="Freeform 11"/>
            <p:cNvSpPr>
              <a:spLocks/>
            </p:cNvSpPr>
            <p:nvPr/>
          </p:nvSpPr>
          <p:spPr bwMode="invGray">
            <a:xfrm>
              <a:off x="12022138" y="1532939"/>
              <a:ext cx="19050" cy="1231"/>
            </a:xfrm>
            <a:custGeom>
              <a:avLst/>
              <a:gdLst>
                <a:gd name="T0" fmla="*/ 0 w 20"/>
                <a:gd name="T1" fmla="*/ 2147483647 h 2"/>
                <a:gd name="T2" fmla="*/ 0 w 20"/>
                <a:gd name="T3" fmla="*/ 2147483647 h 2"/>
                <a:gd name="T4" fmla="*/ 2147483647 w 20"/>
                <a:gd name="T5" fmla="*/ 2147483647 h 2"/>
                <a:gd name="T6" fmla="*/ 0 w 20"/>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
                  <a:moveTo>
                    <a:pt x="0" y="2"/>
                  </a:moveTo>
                  <a:lnTo>
                    <a:pt x="0" y="2"/>
                  </a:lnTo>
                  <a:lnTo>
                    <a:pt x="20" y="1"/>
                  </a:lnTo>
                  <a:cubicBezTo>
                    <a:pt x="16" y="0"/>
                    <a:pt x="11" y="0"/>
                    <a:pt x="0" y="2"/>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8" name="Freeform 12"/>
            <p:cNvSpPr>
              <a:spLocks/>
            </p:cNvSpPr>
            <p:nvPr/>
          </p:nvSpPr>
          <p:spPr bwMode="invGray">
            <a:xfrm>
              <a:off x="12041188" y="1531708"/>
              <a:ext cx="39687" cy="6155"/>
            </a:xfrm>
            <a:custGeom>
              <a:avLst/>
              <a:gdLst>
                <a:gd name="T0" fmla="*/ 2147483647 w 41"/>
                <a:gd name="T1" fmla="*/ 0 h 6"/>
                <a:gd name="T2" fmla="*/ 2147483647 w 41"/>
                <a:gd name="T3" fmla="*/ 0 h 6"/>
                <a:gd name="T4" fmla="*/ 0 w 41"/>
                <a:gd name="T5" fmla="*/ 2147483647 h 6"/>
                <a:gd name="T6" fmla="*/ 2147483647 w 41"/>
                <a:gd name="T7" fmla="*/ 2147483647 h 6"/>
                <a:gd name="T8" fmla="*/ 2147483647 w 4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9" name="Freeform 15"/>
            <p:cNvSpPr>
              <a:spLocks/>
            </p:cNvSpPr>
            <p:nvPr/>
          </p:nvSpPr>
          <p:spPr bwMode="invGray">
            <a:xfrm>
              <a:off x="11831638" y="1526784"/>
              <a:ext cx="42862" cy="4924"/>
            </a:xfrm>
            <a:custGeom>
              <a:avLst/>
              <a:gdLst>
                <a:gd name="T0" fmla="*/ 2147483647 w 45"/>
                <a:gd name="T1" fmla="*/ 0 h 6"/>
                <a:gd name="T2" fmla="*/ 2147483647 w 45"/>
                <a:gd name="T3" fmla="*/ 0 h 6"/>
                <a:gd name="T4" fmla="*/ 2147483647 w 45"/>
                <a:gd name="T5" fmla="*/ 2147483647 h 6"/>
                <a:gd name="T6" fmla="*/ 2147483647 w 45"/>
                <a:gd name="T7" fmla="*/ 2147483647 h 6"/>
                <a:gd name="T8" fmla="*/ 2147483647 w 45"/>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0" name="Freeform 16"/>
            <p:cNvSpPr>
              <a:spLocks/>
            </p:cNvSpPr>
            <p:nvPr/>
          </p:nvSpPr>
          <p:spPr bwMode="invGray">
            <a:xfrm>
              <a:off x="11809413" y="1531708"/>
              <a:ext cx="41275" cy="2462"/>
            </a:xfrm>
            <a:custGeom>
              <a:avLst/>
              <a:gdLst>
                <a:gd name="T0" fmla="*/ 2147483647 w 44"/>
                <a:gd name="T1" fmla="*/ 0 h 3"/>
                <a:gd name="T2" fmla="*/ 2147483647 w 44"/>
                <a:gd name="T3" fmla="*/ 0 h 3"/>
                <a:gd name="T4" fmla="*/ 0 w 44"/>
                <a:gd name="T5" fmla="*/ 2147483647 h 3"/>
                <a:gd name="T6" fmla="*/ 2147483647 w 44"/>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3">
                  <a:moveTo>
                    <a:pt x="42" y="0"/>
                  </a:moveTo>
                  <a:lnTo>
                    <a:pt x="42" y="0"/>
                  </a:lnTo>
                  <a:lnTo>
                    <a:pt x="0" y="3"/>
                  </a:lnTo>
                  <a:cubicBezTo>
                    <a:pt x="37" y="3"/>
                    <a:pt x="44" y="2"/>
                    <a:pt x="42"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1" name="Freeform 17"/>
            <p:cNvSpPr>
              <a:spLocks/>
            </p:cNvSpPr>
            <p:nvPr/>
          </p:nvSpPr>
          <p:spPr bwMode="invGray">
            <a:xfrm>
              <a:off x="12003088" y="1537863"/>
              <a:ext cx="77787" cy="3693"/>
            </a:xfrm>
            <a:custGeom>
              <a:avLst/>
              <a:gdLst>
                <a:gd name="T0" fmla="*/ 2147483647 w 82"/>
                <a:gd name="T1" fmla="*/ 2147483647 h 5"/>
                <a:gd name="T2" fmla="*/ 2147483647 w 82"/>
                <a:gd name="T3" fmla="*/ 2147483647 h 5"/>
                <a:gd name="T4" fmla="*/ 2147483647 w 82"/>
                <a:gd name="T5" fmla="*/ 0 h 5"/>
                <a:gd name="T6" fmla="*/ 0 w 82"/>
                <a:gd name="T7" fmla="*/ 2147483647 h 5"/>
                <a:gd name="T8" fmla="*/ 2147483647 w 82"/>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5">
                  <a:moveTo>
                    <a:pt x="14" y="5"/>
                  </a:moveTo>
                  <a:lnTo>
                    <a:pt x="14" y="5"/>
                  </a:lnTo>
                  <a:lnTo>
                    <a:pt x="82" y="0"/>
                  </a:lnTo>
                  <a:lnTo>
                    <a:pt x="0" y="5"/>
                  </a:lnTo>
                  <a:lnTo>
                    <a:pt x="14" y="5"/>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2" name="Freeform 18"/>
            <p:cNvSpPr>
              <a:spLocks/>
            </p:cNvSpPr>
            <p:nvPr/>
          </p:nvSpPr>
          <p:spPr bwMode="invGray">
            <a:xfrm>
              <a:off x="11664950" y="1523092"/>
              <a:ext cx="39687" cy="4924"/>
            </a:xfrm>
            <a:custGeom>
              <a:avLst/>
              <a:gdLst>
                <a:gd name="T0" fmla="*/ 2147483647 w 42"/>
                <a:gd name="T1" fmla="*/ 2147483647 h 5"/>
                <a:gd name="T2" fmla="*/ 2147483647 w 42"/>
                <a:gd name="T3" fmla="*/ 2147483647 h 5"/>
                <a:gd name="T4" fmla="*/ 2147483647 w 42"/>
                <a:gd name="T5" fmla="*/ 0 h 5"/>
                <a:gd name="T6" fmla="*/ 0 w 42"/>
                <a:gd name="T7" fmla="*/ 2147483647 h 5"/>
                <a:gd name="T8" fmla="*/ 2147483647 w 42"/>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
                  <a:moveTo>
                    <a:pt x="19" y="4"/>
                  </a:moveTo>
                  <a:lnTo>
                    <a:pt x="19" y="4"/>
                  </a:lnTo>
                  <a:lnTo>
                    <a:pt x="42" y="0"/>
                  </a:lnTo>
                  <a:lnTo>
                    <a:pt x="0" y="5"/>
                  </a:lnTo>
                  <a:lnTo>
                    <a:pt x="19" y="4"/>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3" name="Freeform 19"/>
            <p:cNvSpPr>
              <a:spLocks/>
            </p:cNvSpPr>
            <p:nvPr/>
          </p:nvSpPr>
          <p:spPr bwMode="invGray">
            <a:xfrm>
              <a:off x="11506200" y="1521861"/>
              <a:ext cx="92075" cy="4924"/>
            </a:xfrm>
            <a:custGeom>
              <a:avLst/>
              <a:gdLst>
                <a:gd name="T0" fmla="*/ 2147483647 w 98"/>
                <a:gd name="T1" fmla="*/ 2147483647 h 6"/>
                <a:gd name="T2" fmla="*/ 2147483647 w 98"/>
                <a:gd name="T3" fmla="*/ 2147483647 h 6"/>
                <a:gd name="T4" fmla="*/ 2147483647 w 98"/>
                <a:gd name="T5" fmla="*/ 0 h 6"/>
                <a:gd name="T6" fmla="*/ 0 w 98"/>
                <a:gd name="T7" fmla="*/ 2147483647 h 6"/>
                <a:gd name="T8" fmla="*/ 2147483647 w 98"/>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4" name="Freeform 20"/>
            <p:cNvSpPr>
              <a:spLocks/>
            </p:cNvSpPr>
            <p:nvPr/>
          </p:nvSpPr>
          <p:spPr bwMode="invGray">
            <a:xfrm>
              <a:off x="11471275" y="1525554"/>
              <a:ext cx="34925" cy="3693"/>
            </a:xfrm>
            <a:custGeom>
              <a:avLst/>
              <a:gdLst>
                <a:gd name="T0" fmla="*/ 0 w 36"/>
                <a:gd name="T1" fmla="*/ 2147483647 h 3"/>
                <a:gd name="T2" fmla="*/ 0 w 36"/>
                <a:gd name="T3" fmla="*/ 2147483647 h 3"/>
                <a:gd name="T4" fmla="*/ 2147483647 w 36"/>
                <a:gd name="T5" fmla="*/ 0 h 3"/>
                <a:gd name="T6" fmla="*/ 0 w 36"/>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5" name="Freeform 21"/>
            <p:cNvSpPr>
              <a:spLocks/>
            </p:cNvSpPr>
            <p:nvPr/>
          </p:nvSpPr>
          <p:spPr bwMode="invGray">
            <a:xfrm>
              <a:off x="11710988" y="1529246"/>
              <a:ext cx="30162" cy="4924"/>
            </a:xfrm>
            <a:custGeom>
              <a:avLst/>
              <a:gdLst>
                <a:gd name="T0" fmla="*/ 2147483647 w 32"/>
                <a:gd name="T1" fmla="*/ 2147483647 h 5"/>
                <a:gd name="T2" fmla="*/ 2147483647 w 32"/>
                <a:gd name="T3" fmla="*/ 2147483647 h 5"/>
                <a:gd name="T4" fmla="*/ 0 w 32"/>
                <a:gd name="T5" fmla="*/ 0 h 5"/>
                <a:gd name="T6" fmla="*/ 2147483647 w 32"/>
                <a:gd name="T7" fmla="*/ 2147483647 h 5"/>
                <a:gd name="T8" fmla="*/ 2147483647 w 32"/>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6" name="Freeform 22"/>
            <p:cNvSpPr>
              <a:spLocks/>
            </p:cNvSpPr>
            <p:nvPr/>
          </p:nvSpPr>
          <p:spPr bwMode="invGray">
            <a:xfrm>
              <a:off x="11691938" y="1532939"/>
              <a:ext cx="34925" cy="1231"/>
            </a:xfrm>
            <a:custGeom>
              <a:avLst/>
              <a:gdLst>
                <a:gd name="T0" fmla="*/ 2147483647 w 36"/>
                <a:gd name="T1" fmla="*/ 2147483647 h 1"/>
                <a:gd name="T2" fmla="*/ 2147483647 w 36"/>
                <a:gd name="T3" fmla="*/ 2147483647 h 1"/>
                <a:gd name="T4" fmla="*/ 2147483647 w 36"/>
                <a:gd name="T5" fmla="*/ 2147483647 h 1"/>
                <a:gd name="T6" fmla="*/ 0 w 36"/>
                <a:gd name="T7" fmla="*/ 0 h 1"/>
                <a:gd name="T8" fmla="*/ 2147483647 w 36"/>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1">
                  <a:moveTo>
                    <a:pt x="36" y="1"/>
                  </a:moveTo>
                  <a:lnTo>
                    <a:pt x="36" y="1"/>
                  </a:lnTo>
                  <a:lnTo>
                    <a:pt x="35" y="1"/>
                  </a:lnTo>
                  <a:lnTo>
                    <a:pt x="0" y="0"/>
                  </a:lnTo>
                  <a:lnTo>
                    <a:pt x="36" y="1"/>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7" name="Freeform 23"/>
            <p:cNvSpPr>
              <a:spLocks/>
            </p:cNvSpPr>
            <p:nvPr/>
          </p:nvSpPr>
          <p:spPr bwMode="invGray">
            <a:xfrm>
              <a:off x="11741150" y="1534170"/>
              <a:ext cx="4762" cy="0"/>
            </a:xfrm>
            <a:custGeom>
              <a:avLst/>
              <a:gdLst>
                <a:gd name="T0" fmla="*/ 2147483647 w 5"/>
                <a:gd name="T1" fmla="*/ 2147483647 w 5"/>
                <a:gd name="T2" fmla="*/ 0 w 5"/>
                <a:gd name="T3" fmla="*/ 2147483647 w 5"/>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5">
                  <a:moveTo>
                    <a:pt x="5" y="0"/>
                  </a:moveTo>
                  <a:lnTo>
                    <a:pt x="5" y="0"/>
                  </a:lnTo>
                  <a:lnTo>
                    <a:pt x="0" y="0"/>
                  </a:lnTo>
                  <a:cubicBezTo>
                    <a:pt x="2" y="0"/>
                    <a:pt x="3" y="0"/>
                    <a:pt x="5"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8" name="Freeform 24"/>
            <p:cNvSpPr>
              <a:spLocks/>
            </p:cNvSpPr>
            <p:nvPr/>
          </p:nvSpPr>
          <p:spPr bwMode="invGray">
            <a:xfrm>
              <a:off x="11841163" y="1537863"/>
              <a:ext cx="71437" cy="8617"/>
            </a:xfrm>
            <a:custGeom>
              <a:avLst/>
              <a:gdLst>
                <a:gd name="T0" fmla="*/ 2147483647 w 75"/>
                <a:gd name="T1" fmla="*/ 0 h 9"/>
                <a:gd name="T2" fmla="*/ 2147483647 w 75"/>
                <a:gd name="T3" fmla="*/ 0 h 9"/>
                <a:gd name="T4" fmla="*/ 2147483647 w 75"/>
                <a:gd name="T5" fmla="*/ 2147483647 h 9"/>
                <a:gd name="T6" fmla="*/ 2147483647 w 7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9" name="Freeform 25"/>
            <p:cNvSpPr>
              <a:spLocks/>
            </p:cNvSpPr>
            <p:nvPr/>
          </p:nvSpPr>
          <p:spPr bwMode="invGray">
            <a:xfrm>
              <a:off x="11764963" y="1535401"/>
              <a:ext cx="44450" cy="3693"/>
            </a:xfrm>
            <a:custGeom>
              <a:avLst/>
              <a:gdLst>
                <a:gd name="T0" fmla="*/ 0 w 47"/>
                <a:gd name="T1" fmla="*/ 2147483647 h 4"/>
                <a:gd name="T2" fmla="*/ 0 w 47"/>
                <a:gd name="T3" fmla="*/ 2147483647 h 4"/>
                <a:gd name="T4" fmla="*/ 2147483647 w 47"/>
                <a:gd name="T5" fmla="*/ 2147483647 h 4"/>
                <a:gd name="T6" fmla="*/ 2147483647 w 47"/>
                <a:gd name="T7" fmla="*/ 0 h 4"/>
                <a:gd name="T8" fmla="*/ 0 w 47"/>
                <a:gd name="T9" fmla="*/ 2147483647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0" name="Freeform 26"/>
            <p:cNvSpPr>
              <a:spLocks/>
            </p:cNvSpPr>
            <p:nvPr/>
          </p:nvSpPr>
          <p:spPr bwMode="invGray">
            <a:xfrm>
              <a:off x="11744325" y="1537863"/>
              <a:ext cx="20637" cy="2462"/>
            </a:xfrm>
            <a:custGeom>
              <a:avLst/>
              <a:gdLst>
                <a:gd name="T0" fmla="*/ 0 w 22"/>
                <a:gd name="T1" fmla="*/ 2147483647 h 2"/>
                <a:gd name="T2" fmla="*/ 0 w 22"/>
                <a:gd name="T3" fmla="*/ 2147483647 h 2"/>
                <a:gd name="T4" fmla="*/ 2147483647 w 22"/>
                <a:gd name="T5" fmla="*/ 0 h 2"/>
                <a:gd name="T6" fmla="*/ 2147483647 w 22"/>
                <a:gd name="T7" fmla="*/ 0 h 2"/>
                <a:gd name="T8" fmla="*/ 0 w 2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
                  <a:moveTo>
                    <a:pt x="0" y="2"/>
                  </a:moveTo>
                  <a:lnTo>
                    <a:pt x="0" y="2"/>
                  </a:lnTo>
                  <a:lnTo>
                    <a:pt x="22" y="0"/>
                  </a:lnTo>
                  <a:lnTo>
                    <a:pt x="5" y="0"/>
                  </a:lnTo>
                  <a:lnTo>
                    <a:pt x="0" y="2"/>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1" name="Freeform 27"/>
            <p:cNvSpPr>
              <a:spLocks/>
            </p:cNvSpPr>
            <p:nvPr/>
          </p:nvSpPr>
          <p:spPr bwMode="invGray">
            <a:xfrm>
              <a:off x="11482388" y="1531708"/>
              <a:ext cx="85725" cy="3693"/>
            </a:xfrm>
            <a:custGeom>
              <a:avLst/>
              <a:gdLst>
                <a:gd name="T0" fmla="*/ 2147483647 w 90"/>
                <a:gd name="T1" fmla="*/ 0 h 4"/>
                <a:gd name="T2" fmla="*/ 2147483647 w 90"/>
                <a:gd name="T3" fmla="*/ 0 h 4"/>
                <a:gd name="T4" fmla="*/ 0 w 90"/>
                <a:gd name="T5" fmla="*/ 2147483647 h 4"/>
                <a:gd name="T6" fmla="*/ 2147483647 w 90"/>
                <a:gd name="T7" fmla="*/ 2147483647 h 4"/>
                <a:gd name="T8" fmla="*/ 2147483647 w 90"/>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2" name="Freeform 28"/>
            <p:cNvSpPr>
              <a:spLocks/>
            </p:cNvSpPr>
            <p:nvPr/>
          </p:nvSpPr>
          <p:spPr bwMode="invGray">
            <a:xfrm>
              <a:off x="11626850" y="1532939"/>
              <a:ext cx="4762" cy="1231"/>
            </a:xfrm>
            <a:custGeom>
              <a:avLst/>
              <a:gdLst>
                <a:gd name="T0" fmla="*/ 2147483647 w 5"/>
                <a:gd name="T1" fmla="*/ 0 h 1"/>
                <a:gd name="T2" fmla="*/ 2147483647 w 5"/>
                <a:gd name="T3" fmla="*/ 0 h 1"/>
                <a:gd name="T4" fmla="*/ 0 w 5"/>
                <a:gd name="T5" fmla="*/ 2147483647 h 1"/>
                <a:gd name="T6" fmla="*/ 2147483647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5" y="0"/>
                  </a:moveTo>
                  <a:lnTo>
                    <a:pt x="5" y="0"/>
                  </a:lnTo>
                  <a:lnTo>
                    <a:pt x="0" y="1"/>
                  </a:lnTo>
                  <a:cubicBezTo>
                    <a:pt x="3" y="1"/>
                    <a:pt x="5" y="1"/>
                    <a:pt x="5"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3" name="Freeform 29"/>
            <p:cNvSpPr>
              <a:spLocks/>
            </p:cNvSpPr>
            <p:nvPr/>
          </p:nvSpPr>
          <p:spPr bwMode="invGray">
            <a:xfrm>
              <a:off x="11261725" y="1534170"/>
              <a:ext cx="4762" cy="0"/>
            </a:xfrm>
            <a:custGeom>
              <a:avLst/>
              <a:gdLst>
                <a:gd name="T0" fmla="*/ 0 w 5"/>
                <a:gd name="T1" fmla="*/ 0 h 1"/>
                <a:gd name="T2" fmla="*/ 0 w 5"/>
                <a:gd name="T3" fmla="*/ 0 h 1"/>
                <a:gd name="T4" fmla="*/ 2147483647 w 5"/>
                <a:gd name="T5" fmla="*/ 1 h 1"/>
                <a:gd name="T6" fmla="*/ 2147483647 w 5"/>
                <a:gd name="T7" fmla="*/ 0 h 1"/>
                <a:gd name="T8" fmla="*/ 0 w 5"/>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4" name="Freeform 30"/>
            <p:cNvSpPr>
              <a:spLocks/>
            </p:cNvSpPr>
            <p:nvPr/>
          </p:nvSpPr>
          <p:spPr bwMode="invGray">
            <a:xfrm>
              <a:off x="11553825" y="1534170"/>
              <a:ext cx="44450" cy="2462"/>
            </a:xfrm>
            <a:custGeom>
              <a:avLst/>
              <a:gdLst>
                <a:gd name="T0" fmla="*/ 2147483647 w 47"/>
                <a:gd name="T1" fmla="*/ 2147483647 h 2"/>
                <a:gd name="T2" fmla="*/ 2147483647 w 47"/>
                <a:gd name="T3" fmla="*/ 2147483647 h 2"/>
                <a:gd name="T4" fmla="*/ 2147483647 w 47"/>
                <a:gd name="T5" fmla="*/ 0 h 2"/>
                <a:gd name="T6" fmla="*/ 2147483647 w 47"/>
                <a:gd name="T7" fmla="*/ 2147483647 h 2"/>
                <a:gd name="T8" fmla="*/ 2147483647 w 4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5" name="Freeform 31"/>
            <p:cNvSpPr>
              <a:spLocks/>
            </p:cNvSpPr>
            <p:nvPr/>
          </p:nvSpPr>
          <p:spPr bwMode="invGray">
            <a:xfrm>
              <a:off x="11409363" y="1529246"/>
              <a:ext cx="31750" cy="2462"/>
            </a:xfrm>
            <a:custGeom>
              <a:avLst/>
              <a:gdLst>
                <a:gd name="T0" fmla="*/ 0 w 33"/>
                <a:gd name="T1" fmla="*/ 2147483647 h 3"/>
                <a:gd name="T2" fmla="*/ 0 w 33"/>
                <a:gd name="T3" fmla="*/ 2147483647 h 3"/>
                <a:gd name="T4" fmla="*/ 2147483647 w 33"/>
                <a:gd name="T5" fmla="*/ 2147483647 h 3"/>
                <a:gd name="T6" fmla="*/ 0 w 33"/>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6" name="Freeform 32"/>
            <p:cNvSpPr>
              <a:spLocks/>
            </p:cNvSpPr>
            <p:nvPr/>
          </p:nvSpPr>
          <p:spPr bwMode="invGray">
            <a:xfrm>
              <a:off x="11618913" y="1531708"/>
              <a:ext cx="6350" cy="0"/>
            </a:xfrm>
            <a:custGeom>
              <a:avLst/>
              <a:gdLst>
                <a:gd name="T0" fmla="*/ 2147483647 w 6"/>
                <a:gd name="T1" fmla="*/ 1 h 1"/>
                <a:gd name="T2" fmla="*/ 2147483647 w 6"/>
                <a:gd name="T3" fmla="*/ 1 h 1"/>
                <a:gd name="T4" fmla="*/ 2147483647 w 6"/>
                <a:gd name="T5" fmla="*/ 1 h 1"/>
                <a:gd name="T6" fmla="*/ 2147483647 w 6"/>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3" y="1"/>
                  </a:moveTo>
                  <a:lnTo>
                    <a:pt x="3" y="1"/>
                  </a:lnTo>
                  <a:lnTo>
                    <a:pt x="6" y="1"/>
                  </a:lnTo>
                  <a:cubicBezTo>
                    <a:pt x="0" y="0"/>
                    <a:pt x="0" y="1"/>
                    <a:pt x="3"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7" name="Freeform 33"/>
            <p:cNvSpPr>
              <a:spLocks/>
            </p:cNvSpPr>
            <p:nvPr/>
          </p:nvSpPr>
          <p:spPr bwMode="invGray">
            <a:xfrm>
              <a:off x="11598275" y="1531708"/>
              <a:ext cx="28575" cy="2462"/>
            </a:xfrm>
            <a:custGeom>
              <a:avLst/>
              <a:gdLst>
                <a:gd name="T0" fmla="*/ 2147483647 w 31"/>
                <a:gd name="T1" fmla="*/ 0 h 3"/>
                <a:gd name="T2" fmla="*/ 2147483647 w 31"/>
                <a:gd name="T3" fmla="*/ 0 h 3"/>
                <a:gd name="T4" fmla="*/ 0 w 31"/>
                <a:gd name="T5" fmla="*/ 2147483647 h 3"/>
                <a:gd name="T6" fmla="*/ 2147483647 w 31"/>
                <a:gd name="T7" fmla="*/ 2147483647 h 3"/>
                <a:gd name="T8" fmla="*/ 2147483647 w 31"/>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8" name="Freeform 34"/>
            <p:cNvSpPr>
              <a:spLocks/>
            </p:cNvSpPr>
            <p:nvPr/>
          </p:nvSpPr>
          <p:spPr bwMode="invGray">
            <a:xfrm>
              <a:off x="11137900" y="1534170"/>
              <a:ext cx="188912" cy="23388"/>
            </a:xfrm>
            <a:custGeom>
              <a:avLst/>
              <a:gdLst>
                <a:gd name="T0" fmla="*/ 2147483647 w 198"/>
                <a:gd name="T1" fmla="*/ 2147483647 h 27"/>
                <a:gd name="T2" fmla="*/ 2147483647 w 198"/>
                <a:gd name="T3" fmla="*/ 2147483647 h 27"/>
                <a:gd name="T4" fmla="*/ 2147483647 w 198"/>
                <a:gd name="T5" fmla="*/ 2147483647 h 27"/>
                <a:gd name="T6" fmla="*/ 2147483647 w 198"/>
                <a:gd name="T7" fmla="*/ 0 h 27"/>
                <a:gd name="T8" fmla="*/ 2147483647 w 198"/>
                <a:gd name="T9" fmla="*/ 2147483647 h 27"/>
                <a:gd name="T10" fmla="*/ 2147483647 w 198"/>
                <a:gd name="T11" fmla="*/ 2147483647 h 27"/>
                <a:gd name="T12" fmla="*/ 2147483647 w 198"/>
                <a:gd name="T13" fmla="*/ 2147483647 h 27"/>
                <a:gd name="T14" fmla="*/ 2147483647 w 198"/>
                <a:gd name="T15" fmla="*/ 2147483647 h 27"/>
                <a:gd name="T16" fmla="*/ 2147483647 w 198"/>
                <a:gd name="T17" fmla="*/ 2147483647 h 27"/>
                <a:gd name="T18" fmla="*/ 2147483647 w 198"/>
                <a:gd name="T19" fmla="*/ 2147483647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9" name="Freeform 35"/>
            <p:cNvSpPr>
              <a:spLocks/>
            </p:cNvSpPr>
            <p:nvPr/>
          </p:nvSpPr>
          <p:spPr bwMode="invGray">
            <a:xfrm>
              <a:off x="11266488" y="1529246"/>
              <a:ext cx="95250" cy="4924"/>
            </a:xfrm>
            <a:custGeom>
              <a:avLst/>
              <a:gdLst>
                <a:gd name="T0" fmla="*/ 2147483647 w 100"/>
                <a:gd name="T1" fmla="*/ 2147483647 h 6"/>
                <a:gd name="T2" fmla="*/ 2147483647 w 100"/>
                <a:gd name="T3" fmla="*/ 2147483647 h 6"/>
                <a:gd name="T4" fmla="*/ 2147483647 w 100"/>
                <a:gd name="T5" fmla="*/ 2147483647 h 6"/>
                <a:gd name="T6" fmla="*/ 2147483647 w 100"/>
                <a:gd name="T7" fmla="*/ 0 h 6"/>
                <a:gd name="T8" fmla="*/ 0 w 100"/>
                <a:gd name="T9" fmla="*/ 2147483647 h 6"/>
                <a:gd name="T10" fmla="*/ 2147483647 w 100"/>
                <a:gd name="T11" fmla="*/ 2147483647 h 6"/>
                <a:gd name="T12" fmla="*/ 2147483647 w 100"/>
                <a:gd name="T13" fmla="*/ 2147483647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0" name="Freeform 36"/>
            <p:cNvSpPr>
              <a:spLocks/>
            </p:cNvSpPr>
            <p:nvPr/>
          </p:nvSpPr>
          <p:spPr bwMode="invGray">
            <a:xfrm>
              <a:off x="11361738" y="1531708"/>
              <a:ext cx="134937" cy="12309"/>
            </a:xfrm>
            <a:custGeom>
              <a:avLst/>
              <a:gdLst>
                <a:gd name="T0" fmla="*/ 2147483647 w 142"/>
                <a:gd name="T1" fmla="*/ 2147483647 h 14"/>
                <a:gd name="T2" fmla="*/ 2147483647 w 142"/>
                <a:gd name="T3" fmla="*/ 2147483647 h 14"/>
                <a:gd name="T4" fmla="*/ 2147483647 w 142"/>
                <a:gd name="T5" fmla="*/ 2147483647 h 14"/>
                <a:gd name="T6" fmla="*/ 2147483647 w 142"/>
                <a:gd name="T7" fmla="*/ 2147483647 h 14"/>
                <a:gd name="T8" fmla="*/ 2147483647 w 142"/>
                <a:gd name="T9" fmla="*/ 2147483647 h 14"/>
                <a:gd name="T10" fmla="*/ 2147483647 w 142"/>
                <a:gd name="T11" fmla="*/ 2147483647 h 14"/>
                <a:gd name="T12" fmla="*/ 2147483647 w 142"/>
                <a:gd name="T13" fmla="*/ 0 h 14"/>
                <a:gd name="T14" fmla="*/ 2147483647 w 142"/>
                <a:gd name="T15" fmla="*/ 2147483647 h 14"/>
                <a:gd name="T16" fmla="*/ 2147483647 w 142"/>
                <a:gd name="T17" fmla="*/ 2147483647 h 14"/>
                <a:gd name="T18" fmla="*/ 2147483647 w 142"/>
                <a:gd name="T19" fmla="*/ 2147483647 h 14"/>
                <a:gd name="T20" fmla="*/ 2147483647 w 142"/>
                <a:gd name="T21" fmla="*/ 2147483647 h 14"/>
                <a:gd name="T22" fmla="*/ 2147483647 w 142"/>
                <a:gd name="T23" fmla="*/ 2147483647 h 14"/>
                <a:gd name="T24" fmla="*/ 2147483647 w 142"/>
                <a:gd name="T25" fmla="*/ 2147483647 h 14"/>
                <a:gd name="T26" fmla="*/ 2147483647 w 142"/>
                <a:gd name="T27" fmla="*/ 2147483647 h 14"/>
                <a:gd name="T28" fmla="*/ 2147483647 w 142"/>
                <a:gd name="T29" fmla="*/ 2147483647 h 14"/>
                <a:gd name="T30" fmla="*/ 2147483647 w 142"/>
                <a:gd name="T31" fmla="*/ 2147483647 h 14"/>
                <a:gd name="T32" fmla="*/ 0 w 142"/>
                <a:gd name="T33" fmla="*/ 2147483647 h 14"/>
                <a:gd name="T34" fmla="*/ 2147483647 w 142"/>
                <a:gd name="T35" fmla="*/ 2147483647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0" y="3"/>
                  </a:lnTo>
                  <a:cubicBezTo>
                    <a:pt x="18" y="3"/>
                    <a:pt x="40" y="3"/>
                    <a:pt x="80"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1" name="Freeform 37"/>
            <p:cNvSpPr>
              <a:spLocks/>
            </p:cNvSpPr>
            <p:nvPr/>
          </p:nvSpPr>
          <p:spPr bwMode="invGray">
            <a:xfrm>
              <a:off x="11834813" y="1552634"/>
              <a:ext cx="9525" cy="1231"/>
            </a:xfrm>
            <a:custGeom>
              <a:avLst/>
              <a:gdLst>
                <a:gd name="T0" fmla="*/ 2147483647 w 11"/>
                <a:gd name="T1" fmla="*/ 2147483647 h 1"/>
                <a:gd name="T2" fmla="*/ 2147483647 w 11"/>
                <a:gd name="T3" fmla="*/ 2147483647 h 1"/>
                <a:gd name="T4" fmla="*/ 2147483647 w 11"/>
                <a:gd name="T5" fmla="*/ 0 h 1"/>
                <a:gd name="T6" fmla="*/ 2147483647 w 11"/>
                <a:gd name="T7" fmla="*/ 214748364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2" name="Freeform 38"/>
            <p:cNvSpPr>
              <a:spLocks/>
            </p:cNvSpPr>
            <p:nvPr/>
          </p:nvSpPr>
          <p:spPr bwMode="invGray">
            <a:xfrm>
              <a:off x="11764963" y="1542787"/>
              <a:ext cx="117475" cy="9847"/>
            </a:xfrm>
            <a:custGeom>
              <a:avLst/>
              <a:gdLst>
                <a:gd name="T0" fmla="*/ 2147483647 w 122"/>
                <a:gd name="T1" fmla="*/ 2147483647 h 12"/>
                <a:gd name="T2" fmla="*/ 2147483647 w 122"/>
                <a:gd name="T3" fmla="*/ 2147483647 h 12"/>
                <a:gd name="T4" fmla="*/ 2147483647 w 122"/>
                <a:gd name="T5" fmla="*/ 2147483647 h 12"/>
                <a:gd name="T6" fmla="*/ 2147483647 w 122"/>
                <a:gd name="T7" fmla="*/ 2147483647 h 12"/>
                <a:gd name="T8" fmla="*/ 2147483647 w 122"/>
                <a:gd name="T9" fmla="*/ 2147483647 h 12"/>
                <a:gd name="T10" fmla="*/ 2147483647 w 122"/>
                <a:gd name="T11" fmla="*/ 2147483647 h 12"/>
                <a:gd name="T12" fmla="*/ 2147483647 w 122"/>
                <a:gd name="T13" fmla="*/ 0 h 12"/>
                <a:gd name="T14" fmla="*/ 2147483647 w 122"/>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3" name="Freeform 39"/>
            <p:cNvSpPr>
              <a:spLocks/>
            </p:cNvSpPr>
            <p:nvPr/>
          </p:nvSpPr>
          <p:spPr bwMode="invGray">
            <a:xfrm>
              <a:off x="11555413" y="1544017"/>
              <a:ext cx="69850" cy="4924"/>
            </a:xfrm>
            <a:custGeom>
              <a:avLst/>
              <a:gdLst>
                <a:gd name="T0" fmla="*/ 2147483647 w 74"/>
                <a:gd name="T1" fmla="*/ 0 h 6"/>
                <a:gd name="T2" fmla="*/ 2147483647 w 74"/>
                <a:gd name="T3" fmla="*/ 0 h 6"/>
                <a:gd name="T4" fmla="*/ 0 w 74"/>
                <a:gd name="T5" fmla="*/ 2147483647 h 6"/>
                <a:gd name="T6" fmla="*/ 2147483647 w 74"/>
                <a:gd name="T7" fmla="*/ 2147483647 h 6"/>
                <a:gd name="T8" fmla="*/ 2147483647 w 74"/>
                <a:gd name="T9" fmla="*/ 2147483647 h 6"/>
                <a:gd name="T10" fmla="*/ 2147483647 w 74"/>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4" name="Freeform 40"/>
            <p:cNvSpPr>
              <a:spLocks/>
            </p:cNvSpPr>
            <p:nvPr/>
          </p:nvSpPr>
          <p:spPr bwMode="invGray">
            <a:xfrm>
              <a:off x="11223625" y="1528016"/>
              <a:ext cx="38100" cy="6155"/>
            </a:xfrm>
            <a:custGeom>
              <a:avLst/>
              <a:gdLst>
                <a:gd name="T0" fmla="*/ 2147483647 w 40"/>
                <a:gd name="T1" fmla="*/ 2147483647 h 7"/>
                <a:gd name="T2" fmla="*/ 2147483647 w 40"/>
                <a:gd name="T3" fmla="*/ 2147483647 h 7"/>
                <a:gd name="T4" fmla="*/ 2147483647 w 40"/>
                <a:gd name="T5" fmla="*/ 0 h 7"/>
                <a:gd name="T6" fmla="*/ 0 w 40"/>
                <a:gd name="T7" fmla="*/ 2147483647 h 7"/>
                <a:gd name="T8" fmla="*/ 2147483647 w 40"/>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7">
                  <a:moveTo>
                    <a:pt x="31" y="5"/>
                  </a:moveTo>
                  <a:lnTo>
                    <a:pt x="31" y="5"/>
                  </a:lnTo>
                  <a:lnTo>
                    <a:pt x="40" y="0"/>
                  </a:lnTo>
                  <a:lnTo>
                    <a:pt x="0" y="7"/>
                  </a:lnTo>
                  <a:lnTo>
                    <a:pt x="31" y="5"/>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5" name="Freeform 41"/>
            <p:cNvSpPr>
              <a:spLocks/>
            </p:cNvSpPr>
            <p:nvPr/>
          </p:nvSpPr>
          <p:spPr bwMode="invGray">
            <a:xfrm>
              <a:off x="11145838" y="1529246"/>
              <a:ext cx="22225" cy="2462"/>
            </a:xfrm>
            <a:custGeom>
              <a:avLst/>
              <a:gdLst>
                <a:gd name="T0" fmla="*/ 2147483647 w 24"/>
                <a:gd name="T1" fmla="*/ 2147483647 h 4"/>
                <a:gd name="T2" fmla="*/ 2147483647 w 24"/>
                <a:gd name="T3" fmla="*/ 2147483647 h 4"/>
                <a:gd name="T4" fmla="*/ 2147483647 w 24"/>
                <a:gd name="T5" fmla="*/ 0 h 4"/>
                <a:gd name="T6" fmla="*/ 0 w 24"/>
                <a:gd name="T7" fmla="*/ 2147483647 h 4"/>
                <a:gd name="T8" fmla="*/ 2147483647 w 24"/>
                <a:gd name="T9" fmla="*/ 2147483647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
                  <a:moveTo>
                    <a:pt x="21" y="4"/>
                  </a:moveTo>
                  <a:lnTo>
                    <a:pt x="21" y="4"/>
                  </a:lnTo>
                  <a:lnTo>
                    <a:pt x="24" y="0"/>
                  </a:lnTo>
                  <a:lnTo>
                    <a:pt x="0" y="3"/>
                  </a:lnTo>
                  <a:lnTo>
                    <a:pt x="21" y="4"/>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6" name="Freeform 42"/>
            <p:cNvSpPr>
              <a:spLocks/>
            </p:cNvSpPr>
            <p:nvPr/>
          </p:nvSpPr>
          <p:spPr bwMode="invGray">
            <a:xfrm>
              <a:off x="6197600" y="1566174"/>
              <a:ext cx="20637" cy="1231"/>
            </a:xfrm>
            <a:custGeom>
              <a:avLst/>
              <a:gdLst>
                <a:gd name="T0" fmla="*/ 2147483647 w 21"/>
                <a:gd name="T1" fmla="*/ 0 h 1"/>
                <a:gd name="T2" fmla="*/ 2147483647 w 21"/>
                <a:gd name="T3" fmla="*/ 0 h 1"/>
                <a:gd name="T4" fmla="*/ 0 w 21"/>
                <a:gd name="T5" fmla="*/ 2147483647 h 1"/>
                <a:gd name="T6" fmla="*/ 2147483647 w 2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1">
                  <a:moveTo>
                    <a:pt x="21" y="0"/>
                  </a:moveTo>
                  <a:lnTo>
                    <a:pt x="21" y="0"/>
                  </a:lnTo>
                  <a:lnTo>
                    <a:pt x="0" y="1"/>
                  </a:lnTo>
                  <a:cubicBezTo>
                    <a:pt x="10" y="0"/>
                    <a:pt x="16" y="0"/>
                    <a:pt x="21"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7" name="Freeform 43"/>
            <p:cNvSpPr>
              <a:spLocks/>
            </p:cNvSpPr>
            <p:nvPr/>
          </p:nvSpPr>
          <p:spPr bwMode="invGray">
            <a:xfrm>
              <a:off x="6356350" y="1564943"/>
              <a:ext cx="9525" cy="1231"/>
            </a:xfrm>
            <a:custGeom>
              <a:avLst/>
              <a:gdLst>
                <a:gd name="T0" fmla="*/ 2147483647 w 10"/>
                <a:gd name="T1" fmla="*/ 2147483647 h 2"/>
                <a:gd name="T2" fmla="*/ 2147483647 w 10"/>
                <a:gd name="T3" fmla="*/ 2147483647 h 2"/>
                <a:gd name="T4" fmla="*/ 2147483647 w 10"/>
                <a:gd name="T5" fmla="*/ 0 h 2"/>
                <a:gd name="T6" fmla="*/ 2147483647 w 10"/>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
                  <a:moveTo>
                    <a:pt x="6" y="2"/>
                  </a:moveTo>
                  <a:lnTo>
                    <a:pt x="6" y="2"/>
                  </a:lnTo>
                  <a:lnTo>
                    <a:pt x="10" y="0"/>
                  </a:lnTo>
                  <a:cubicBezTo>
                    <a:pt x="3" y="1"/>
                    <a:pt x="0" y="2"/>
                    <a:pt x="6" y="2"/>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8" name="Freeform 44"/>
            <p:cNvSpPr>
              <a:spLocks/>
            </p:cNvSpPr>
            <p:nvPr/>
          </p:nvSpPr>
          <p:spPr bwMode="invGray">
            <a:xfrm>
              <a:off x="8950325" y="1521861"/>
              <a:ext cx="61912" cy="7386"/>
            </a:xfrm>
            <a:custGeom>
              <a:avLst/>
              <a:gdLst>
                <a:gd name="T0" fmla="*/ 2147483647 w 65"/>
                <a:gd name="T1" fmla="*/ 2147483647 h 9"/>
                <a:gd name="T2" fmla="*/ 2147483647 w 65"/>
                <a:gd name="T3" fmla="*/ 2147483647 h 9"/>
                <a:gd name="T4" fmla="*/ 2147483647 w 65"/>
                <a:gd name="T5" fmla="*/ 2147483647 h 9"/>
                <a:gd name="T6" fmla="*/ 2147483647 w 65"/>
                <a:gd name="T7" fmla="*/ 2147483647 h 9"/>
                <a:gd name="T8" fmla="*/ 2147483647 w 65"/>
                <a:gd name="T9" fmla="*/ 214748364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9" name="Freeform 45"/>
            <p:cNvSpPr>
              <a:spLocks/>
            </p:cNvSpPr>
            <p:nvPr/>
          </p:nvSpPr>
          <p:spPr bwMode="invGray">
            <a:xfrm>
              <a:off x="7537450" y="1546479"/>
              <a:ext cx="28575" cy="3693"/>
            </a:xfrm>
            <a:custGeom>
              <a:avLst/>
              <a:gdLst>
                <a:gd name="T0" fmla="*/ 0 w 29"/>
                <a:gd name="T1" fmla="*/ 2147483647 h 4"/>
                <a:gd name="T2" fmla="*/ 0 w 29"/>
                <a:gd name="T3" fmla="*/ 2147483647 h 4"/>
                <a:gd name="T4" fmla="*/ 2147483647 w 29"/>
                <a:gd name="T5" fmla="*/ 2147483647 h 4"/>
                <a:gd name="T6" fmla="*/ 2147483647 w 29"/>
                <a:gd name="T7" fmla="*/ 0 h 4"/>
                <a:gd name="T8" fmla="*/ 0 w 29"/>
                <a:gd name="T9" fmla="*/ 2147483647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4">
                  <a:moveTo>
                    <a:pt x="0" y="3"/>
                  </a:moveTo>
                  <a:lnTo>
                    <a:pt x="0" y="3"/>
                  </a:lnTo>
                  <a:lnTo>
                    <a:pt x="9" y="4"/>
                  </a:lnTo>
                  <a:lnTo>
                    <a:pt x="29" y="0"/>
                  </a:lnTo>
                  <a:lnTo>
                    <a:pt x="0" y="3"/>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0" name="Freeform 46"/>
            <p:cNvSpPr>
              <a:spLocks/>
            </p:cNvSpPr>
            <p:nvPr/>
          </p:nvSpPr>
          <p:spPr bwMode="invGray">
            <a:xfrm>
              <a:off x="7478713" y="1562481"/>
              <a:ext cx="38100" cy="2462"/>
            </a:xfrm>
            <a:custGeom>
              <a:avLst/>
              <a:gdLst>
                <a:gd name="T0" fmla="*/ 2147483647 w 40"/>
                <a:gd name="T1" fmla="*/ 2147483647 h 3"/>
                <a:gd name="T2" fmla="*/ 2147483647 w 40"/>
                <a:gd name="T3" fmla="*/ 2147483647 h 3"/>
                <a:gd name="T4" fmla="*/ 0 w 40"/>
                <a:gd name="T5" fmla="*/ 0 h 3"/>
                <a:gd name="T6" fmla="*/ 2147483647 w 40"/>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 h="3">
                  <a:moveTo>
                    <a:pt x="40" y="3"/>
                  </a:moveTo>
                  <a:lnTo>
                    <a:pt x="40" y="3"/>
                  </a:lnTo>
                  <a:lnTo>
                    <a:pt x="0" y="0"/>
                  </a:lnTo>
                  <a:cubicBezTo>
                    <a:pt x="9" y="1"/>
                    <a:pt x="22" y="2"/>
                    <a:pt x="40"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1" name="Freeform 47"/>
            <p:cNvSpPr>
              <a:spLocks/>
            </p:cNvSpPr>
            <p:nvPr/>
          </p:nvSpPr>
          <p:spPr bwMode="invGray">
            <a:xfrm>
              <a:off x="5410200" y="1568636"/>
              <a:ext cx="36512" cy="3693"/>
            </a:xfrm>
            <a:custGeom>
              <a:avLst/>
              <a:gdLst>
                <a:gd name="T0" fmla="*/ 2147483647 w 38"/>
                <a:gd name="T1" fmla="*/ 0 h 5"/>
                <a:gd name="T2" fmla="*/ 2147483647 w 38"/>
                <a:gd name="T3" fmla="*/ 0 h 5"/>
                <a:gd name="T4" fmla="*/ 0 w 38"/>
                <a:gd name="T5" fmla="*/ 2147483647 h 5"/>
                <a:gd name="T6" fmla="*/ 2147483647 w 38"/>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5">
                  <a:moveTo>
                    <a:pt x="24" y="0"/>
                  </a:moveTo>
                  <a:lnTo>
                    <a:pt x="24" y="0"/>
                  </a:lnTo>
                  <a:lnTo>
                    <a:pt x="0" y="5"/>
                  </a:lnTo>
                  <a:cubicBezTo>
                    <a:pt x="38" y="5"/>
                    <a:pt x="21" y="3"/>
                    <a:pt x="24"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2" name="Freeform 48"/>
            <p:cNvSpPr>
              <a:spLocks/>
            </p:cNvSpPr>
            <p:nvPr/>
          </p:nvSpPr>
          <p:spPr bwMode="invGray">
            <a:xfrm>
              <a:off x="10206038" y="1530477"/>
              <a:ext cx="61912" cy="4924"/>
            </a:xfrm>
            <a:custGeom>
              <a:avLst/>
              <a:gdLst>
                <a:gd name="T0" fmla="*/ 2147483647 w 65"/>
                <a:gd name="T1" fmla="*/ 2147483647 h 6"/>
                <a:gd name="T2" fmla="*/ 2147483647 w 65"/>
                <a:gd name="T3" fmla="*/ 2147483647 h 6"/>
                <a:gd name="T4" fmla="*/ 0 w 65"/>
                <a:gd name="T5" fmla="*/ 0 h 6"/>
                <a:gd name="T6" fmla="*/ 2147483647 w 65"/>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3" name="Freeform 49"/>
            <p:cNvSpPr>
              <a:spLocks/>
            </p:cNvSpPr>
            <p:nvPr/>
          </p:nvSpPr>
          <p:spPr bwMode="invGray">
            <a:xfrm>
              <a:off x="6257925" y="1525554"/>
              <a:ext cx="19050" cy="2462"/>
            </a:xfrm>
            <a:custGeom>
              <a:avLst/>
              <a:gdLst>
                <a:gd name="T0" fmla="*/ 2147483647 w 21"/>
                <a:gd name="T1" fmla="*/ 0 h 2"/>
                <a:gd name="T2" fmla="*/ 2147483647 w 21"/>
                <a:gd name="T3" fmla="*/ 0 h 2"/>
                <a:gd name="T4" fmla="*/ 0 w 21"/>
                <a:gd name="T5" fmla="*/ 2147483647 h 2"/>
                <a:gd name="T6" fmla="*/ 2147483647 w 2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4" name="Freeform 50"/>
            <p:cNvSpPr>
              <a:spLocks/>
            </p:cNvSpPr>
            <p:nvPr/>
          </p:nvSpPr>
          <p:spPr bwMode="invGray">
            <a:xfrm>
              <a:off x="10134600" y="1528016"/>
              <a:ext cx="71437" cy="3693"/>
            </a:xfrm>
            <a:custGeom>
              <a:avLst/>
              <a:gdLst>
                <a:gd name="T0" fmla="*/ 0 w 75"/>
                <a:gd name="T1" fmla="*/ 2147483647 h 4"/>
                <a:gd name="T2" fmla="*/ 0 w 75"/>
                <a:gd name="T3" fmla="*/ 2147483647 h 4"/>
                <a:gd name="T4" fmla="*/ 2147483647 w 75"/>
                <a:gd name="T5" fmla="*/ 2147483647 h 4"/>
                <a:gd name="T6" fmla="*/ 2147483647 w 75"/>
                <a:gd name="T7" fmla="*/ 2147483647 h 4"/>
                <a:gd name="T8" fmla="*/ 0 w 75"/>
                <a:gd name="T9" fmla="*/ 2147483647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5" name="Freeform 51"/>
            <p:cNvSpPr>
              <a:spLocks/>
            </p:cNvSpPr>
            <p:nvPr/>
          </p:nvSpPr>
          <p:spPr bwMode="invGray">
            <a:xfrm>
              <a:off x="2582863" y="1560020"/>
              <a:ext cx="7937" cy="1231"/>
            </a:xfrm>
            <a:custGeom>
              <a:avLst/>
              <a:gdLst>
                <a:gd name="T0" fmla="*/ 2147483647 w 8"/>
                <a:gd name="T1" fmla="*/ 2147483647 h 1"/>
                <a:gd name="T2" fmla="*/ 2147483647 w 8"/>
                <a:gd name="T3" fmla="*/ 2147483647 h 1"/>
                <a:gd name="T4" fmla="*/ 2147483647 w 8"/>
                <a:gd name="T5" fmla="*/ 0 h 1"/>
                <a:gd name="T6" fmla="*/ 2147483647 w 8"/>
                <a:gd name="T7" fmla="*/ 214748364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8" y="1"/>
                  </a:moveTo>
                  <a:lnTo>
                    <a:pt x="8" y="1"/>
                  </a:lnTo>
                  <a:lnTo>
                    <a:pt x="1" y="0"/>
                  </a:lnTo>
                  <a:cubicBezTo>
                    <a:pt x="0" y="1"/>
                    <a:pt x="3" y="1"/>
                    <a:pt x="8"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6" name="Freeform 52"/>
            <p:cNvSpPr>
              <a:spLocks/>
            </p:cNvSpPr>
            <p:nvPr/>
          </p:nvSpPr>
          <p:spPr bwMode="invGray">
            <a:xfrm>
              <a:off x="1762125" y="1521861"/>
              <a:ext cx="34925" cy="1231"/>
            </a:xfrm>
            <a:custGeom>
              <a:avLst/>
              <a:gdLst>
                <a:gd name="T0" fmla="*/ 0 w 36"/>
                <a:gd name="T1" fmla="*/ 2147483647 h 1"/>
                <a:gd name="T2" fmla="*/ 0 w 36"/>
                <a:gd name="T3" fmla="*/ 2147483647 h 1"/>
                <a:gd name="T4" fmla="*/ 2147483647 w 36"/>
                <a:gd name="T5" fmla="*/ 2147483647 h 1"/>
                <a:gd name="T6" fmla="*/ 0 w 36"/>
                <a:gd name="T7" fmla="*/ 214748364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7" name="Freeform 53"/>
            <p:cNvSpPr>
              <a:spLocks/>
            </p:cNvSpPr>
            <p:nvPr/>
          </p:nvSpPr>
          <p:spPr bwMode="invGray">
            <a:xfrm>
              <a:off x="10812463" y="1529246"/>
              <a:ext cx="19050" cy="1231"/>
            </a:xfrm>
            <a:custGeom>
              <a:avLst/>
              <a:gdLst>
                <a:gd name="T0" fmla="*/ 0 w 20"/>
                <a:gd name="T1" fmla="*/ 2147483647 h 1"/>
                <a:gd name="T2" fmla="*/ 0 w 20"/>
                <a:gd name="T3" fmla="*/ 2147483647 h 1"/>
                <a:gd name="T4" fmla="*/ 0 w 20"/>
                <a:gd name="T5" fmla="*/ 2147483647 h 1"/>
                <a:gd name="T6" fmla="*/ 0 60000 65536"/>
                <a:gd name="T7" fmla="*/ 0 60000 65536"/>
                <a:gd name="T8" fmla="*/ 0 60000 65536"/>
              </a:gdLst>
              <a:ahLst/>
              <a:cxnLst>
                <a:cxn ang="T6">
                  <a:pos x="T0" y="T1"/>
                </a:cxn>
                <a:cxn ang="T7">
                  <a:pos x="T2" y="T3"/>
                </a:cxn>
                <a:cxn ang="T8">
                  <a:pos x="T4" y="T5"/>
                </a:cxn>
              </a:cxnLst>
              <a:rect l="0" t="0" r="r" b="b"/>
              <a:pathLst>
                <a:path w="20" h="1">
                  <a:moveTo>
                    <a:pt x="0" y="1"/>
                  </a:moveTo>
                  <a:lnTo>
                    <a:pt x="0" y="1"/>
                  </a:lnTo>
                  <a:cubicBezTo>
                    <a:pt x="20" y="1"/>
                    <a:pt x="3" y="0"/>
                    <a:pt x="0"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8" name="Freeform 54"/>
            <p:cNvSpPr>
              <a:spLocks/>
            </p:cNvSpPr>
            <p:nvPr/>
          </p:nvSpPr>
          <p:spPr bwMode="invGray">
            <a:xfrm>
              <a:off x="10896600" y="1545248"/>
              <a:ext cx="7937" cy="2462"/>
            </a:xfrm>
            <a:custGeom>
              <a:avLst/>
              <a:gdLst>
                <a:gd name="T0" fmla="*/ 2147483647 w 8"/>
                <a:gd name="T1" fmla="*/ 0 h 3"/>
                <a:gd name="T2" fmla="*/ 2147483647 w 8"/>
                <a:gd name="T3" fmla="*/ 0 h 3"/>
                <a:gd name="T4" fmla="*/ 0 w 8"/>
                <a:gd name="T5" fmla="*/ 2147483647 h 3"/>
                <a:gd name="T6" fmla="*/ 2147483647 w 8"/>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9" name="Freeform 55"/>
            <p:cNvSpPr>
              <a:spLocks/>
            </p:cNvSpPr>
            <p:nvPr/>
          </p:nvSpPr>
          <p:spPr bwMode="invGray">
            <a:xfrm>
              <a:off x="9947275" y="1553865"/>
              <a:ext cx="4762" cy="1231"/>
            </a:xfrm>
            <a:custGeom>
              <a:avLst/>
              <a:gdLst>
                <a:gd name="T0" fmla="*/ 2147483647 w 5"/>
                <a:gd name="T1" fmla="*/ 0 h 1"/>
                <a:gd name="T2" fmla="*/ 2147483647 w 5"/>
                <a:gd name="T3" fmla="*/ 0 h 1"/>
                <a:gd name="T4" fmla="*/ 0 w 5"/>
                <a:gd name="T5" fmla="*/ 0 h 1"/>
                <a:gd name="T6" fmla="*/ 2147483647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1" y="0"/>
                  </a:moveTo>
                  <a:lnTo>
                    <a:pt x="1" y="0"/>
                  </a:lnTo>
                  <a:lnTo>
                    <a:pt x="0" y="0"/>
                  </a:lnTo>
                  <a:cubicBezTo>
                    <a:pt x="5" y="1"/>
                    <a:pt x="4" y="0"/>
                    <a:pt x="1"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0" name="Freeform 56"/>
            <p:cNvSpPr>
              <a:spLocks/>
            </p:cNvSpPr>
            <p:nvPr/>
          </p:nvSpPr>
          <p:spPr bwMode="invGray">
            <a:xfrm>
              <a:off x="10817225" y="1531708"/>
              <a:ext cx="23812" cy="0"/>
            </a:xfrm>
            <a:custGeom>
              <a:avLst/>
              <a:gdLst>
                <a:gd name="T0" fmla="*/ 2147483647 w 25"/>
                <a:gd name="T1" fmla="*/ 1 h 1"/>
                <a:gd name="T2" fmla="*/ 2147483647 w 25"/>
                <a:gd name="T3" fmla="*/ 1 h 1"/>
                <a:gd name="T4" fmla="*/ 0 w 25"/>
                <a:gd name="T5" fmla="*/ 0 h 1"/>
                <a:gd name="T6" fmla="*/ 2147483647 w 25"/>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1" name="Freeform 57"/>
            <p:cNvSpPr>
              <a:spLocks/>
            </p:cNvSpPr>
            <p:nvPr/>
          </p:nvSpPr>
          <p:spPr bwMode="invGray">
            <a:xfrm>
              <a:off x="10836275" y="1529246"/>
              <a:ext cx="19050" cy="1231"/>
            </a:xfrm>
            <a:custGeom>
              <a:avLst/>
              <a:gdLst>
                <a:gd name="T0" fmla="*/ 0 w 20"/>
                <a:gd name="T1" fmla="*/ 2147483647 h 1"/>
                <a:gd name="T2" fmla="*/ 0 w 20"/>
                <a:gd name="T3" fmla="*/ 2147483647 h 1"/>
                <a:gd name="T4" fmla="*/ 2147483647 w 20"/>
                <a:gd name="T5" fmla="*/ 2147483647 h 1"/>
                <a:gd name="T6" fmla="*/ 0 w 20"/>
                <a:gd name="T7" fmla="*/ 214748364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
                  <a:moveTo>
                    <a:pt x="0" y="1"/>
                  </a:moveTo>
                  <a:lnTo>
                    <a:pt x="0" y="1"/>
                  </a:lnTo>
                  <a:lnTo>
                    <a:pt x="18" y="1"/>
                  </a:lnTo>
                  <a:cubicBezTo>
                    <a:pt x="20" y="1"/>
                    <a:pt x="18" y="0"/>
                    <a:pt x="0"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2" name="Freeform 58"/>
            <p:cNvSpPr>
              <a:spLocks/>
            </p:cNvSpPr>
            <p:nvPr/>
          </p:nvSpPr>
          <p:spPr bwMode="invGray">
            <a:xfrm>
              <a:off x="10787063" y="1530477"/>
              <a:ext cx="30162" cy="1231"/>
            </a:xfrm>
            <a:custGeom>
              <a:avLst/>
              <a:gdLst>
                <a:gd name="T0" fmla="*/ 0 w 31"/>
                <a:gd name="T1" fmla="*/ 0 h 1"/>
                <a:gd name="T2" fmla="*/ 0 w 31"/>
                <a:gd name="T3" fmla="*/ 0 h 1"/>
                <a:gd name="T4" fmla="*/ 2147483647 w 31"/>
                <a:gd name="T5" fmla="*/ 2147483647 h 1"/>
                <a:gd name="T6" fmla="*/ 2147483647 w 31"/>
                <a:gd name="T7" fmla="*/ 0 h 1"/>
                <a:gd name="T8" fmla="*/ 0 w 31"/>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3" name="Freeform 59"/>
            <p:cNvSpPr>
              <a:spLocks/>
            </p:cNvSpPr>
            <p:nvPr/>
          </p:nvSpPr>
          <p:spPr bwMode="invGray">
            <a:xfrm>
              <a:off x="4092575" y="1552634"/>
              <a:ext cx="20637" cy="2462"/>
            </a:xfrm>
            <a:custGeom>
              <a:avLst/>
              <a:gdLst>
                <a:gd name="T0" fmla="*/ 2147483647 w 23"/>
                <a:gd name="T1" fmla="*/ 0 h 2"/>
                <a:gd name="T2" fmla="*/ 2147483647 w 23"/>
                <a:gd name="T3" fmla="*/ 0 h 2"/>
                <a:gd name="T4" fmla="*/ 2147483647 w 23"/>
                <a:gd name="T5" fmla="*/ 0 h 2"/>
                <a:gd name="T6" fmla="*/ 2147483647 w 2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2">
                  <a:moveTo>
                    <a:pt x="23" y="0"/>
                  </a:moveTo>
                  <a:lnTo>
                    <a:pt x="23" y="0"/>
                  </a:lnTo>
                  <a:lnTo>
                    <a:pt x="19" y="0"/>
                  </a:lnTo>
                  <a:cubicBezTo>
                    <a:pt x="0" y="2"/>
                    <a:pt x="8" y="1"/>
                    <a:pt x="23"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4" name="Freeform 60"/>
            <p:cNvSpPr>
              <a:spLocks/>
            </p:cNvSpPr>
            <p:nvPr/>
          </p:nvSpPr>
          <p:spPr bwMode="invGray">
            <a:xfrm>
              <a:off x="8528050" y="1567405"/>
              <a:ext cx="3175" cy="1231"/>
            </a:xfrm>
            <a:custGeom>
              <a:avLst/>
              <a:gdLst>
                <a:gd name="T0" fmla="*/ 2147483647 w 3"/>
                <a:gd name="T1" fmla="*/ 2147483647 h 1"/>
                <a:gd name="T2" fmla="*/ 2147483647 w 3"/>
                <a:gd name="T3" fmla="*/ 2147483647 h 1"/>
                <a:gd name="T4" fmla="*/ 2147483647 w 3"/>
                <a:gd name="T5" fmla="*/ 0 h 1"/>
                <a:gd name="T6" fmla="*/ 0 w 3"/>
                <a:gd name="T7" fmla="*/ 0 h 1"/>
                <a:gd name="T8" fmla="*/ 2147483647 w 3"/>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
                  <a:moveTo>
                    <a:pt x="1" y="1"/>
                  </a:moveTo>
                  <a:lnTo>
                    <a:pt x="1" y="1"/>
                  </a:lnTo>
                  <a:lnTo>
                    <a:pt x="3" y="0"/>
                  </a:lnTo>
                  <a:lnTo>
                    <a:pt x="0" y="0"/>
                  </a:lnTo>
                  <a:lnTo>
                    <a:pt x="1" y="1"/>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5" name="Freeform 61"/>
            <p:cNvSpPr>
              <a:spLocks/>
            </p:cNvSpPr>
            <p:nvPr/>
          </p:nvSpPr>
          <p:spPr bwMode="invGray">
            <a:xfrm>
              <a:off x="8461375" y="1556326"/>
              <a:ext cx="66675" cy="14771"/>
            </a:xfrm>
            <a:custGeom>
              <a:avLst/>
              <a:gdLst>
                <a:gd name="T0" fmla="*/ 0 w 69"/>
                <a:gd name="T1" fmla="*/ 2147483647 h 17"/>
                <a:gd name="T2" fmla="*/ 0 w 69"/>
                <a:gd name="T3" fmla="*/ 2147483647 h 17"/>
                <a:gd name="T4" fmla="*/ 2147483647 w 69"/>
                <a:gd name="T5" fmla="*/ 2147483647 h 17"/>
                <a:gd name="T6" fmla="*/ 2147483647 w 69"/>
                <a:gd name="T7" fmla="*/ 0 h 17"/>
                <a:gd name="T8" fmla="*/ 0 w 69"/>
                <a:gd name="T9" fmla="*/ 214748364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6" name="Freeform 62"/>
            <p:cNvSpPr>
              <a:spLocks noEditPoints="1"/>
            </p:cNvSpPr>
            <p:nvPr/>
          </p:nvSpPr>
          <p:spPr bwMode="invGray">
            <a:xfrm>
              <a:off x="1562100" y="1514475"/>
              <a:ext cx="9563100" cy="64008"/>
            </a:xfrm>
            <a:custGeom>
              <a:avLst/>
              <a:gdLst>
                <a:gd name="T0" fmla="*/ 2147483647 w 10030"/>
                <a:gd name="T1" fmla="*/ 2147483647 h 75"/>
                <a:gd name="T2" fmla="*/ 2147483647 w 10030"/>
                <a:gd name="T3" fmla="*/ 2147483647 h 75"/>
                <a:gd name="T4" fmla="*/ 2147483647 w 10030"/>
                <a:gd name="T5" fmla="*/ 2147483647 h 75"/>
                <a:gd name="T6" fmla="*/ 2147483647 w 10030"/>
                <a:gd name="T7" fmla="*/ 2147483647 h 75"/>
                <a:gd name="T8" fmla="*/ 2147483647 w 10030"/>
                <a:gd name="T9" fmla="*/ 2147483647 h 75"/>
                <a:gd name="T10" fmla="*/ 2147483647 w 10030"/>
                <a:gd name="T11" fmla="*/ 2147483647 h 75"/>
                <a:gd name="T12" fmla="*/ 2147483647 w 10030"/>
                <a:gd name="T13" fmla="*/ 2147483647 h 75"/>
                <a:gd name="T14" fmla="*/ 2147483647 w 10030"/>
                <a:gd name="T15" fmla="*/ 2147483647 h 75"/>
                <a:gd name="T16" fmla="*/ 2147483647 w 10030"/>
                <a:gd name="T17" fmla="*/ 2147483647 h 75"/>
                <a:gd name="T18" fmla="*/ 2147483647 w 10030"/>
                <a:gd name="T19" fmla="*/ 2147483647 h 75"/>
                <a:gd name="T20" fmla="*/ 2147483647 w 10030"/>
                <a:gd name="T21" fmla="*/ 2147483647 h 75"/>
                <a:gd name="T22" fmla="*/ 2147483647 w 10030"/>
                <a:gd name="T23" fmla="*/ 2147483647 h 75"/>
                <a:gd name="T24" fmla="*/ 2147483647 w 10030"/>
                <a:gd name="T25" fmla="*/ 2147483647 h 75"/>
                <a:gd name="T26" fmla="*/ 2147483647 w 10030"/>
                <a:gd name="T27" fmla="*/ 2147483647 h 75"/>
                <a:gd name="T28" fmla="*/ 2147483647 w 10030"/>
                <a:gd name="T29" fmla="*/ 2147483647 h 75"/>
                <a:gd name="T30" fmla="*/ 2147483647 w 10030"/>
                <a:gd name="T31" fmla="*/ 2147483647 h 75"/>
                <a:gd name="T32" fmla="*/ 2147483647 w 10030"/>
                <a:gd name="T33" fmla="*/ 2147483647 h 75"/>
                <a:gd name="T34" fmla="*/ 2147483647 w 10030"/>
                <a:gd name="T35" fmla="*/ 2147483647 h 75"/>
                <a:gd name="T36" fmla="*/ 2147483647 w 10030"/>
                <a:gd name="T37" fmla="*/ 2147483647 h 75"/>
                <a:gd name="T38" fmla="*/ 2147483647 w 10030"/>
                <a:gd name="T39" fmla="*/ 2147483647 h 75"/>
                <a:gd name="T40" fmla="*/ 2147483647 w 10030"/>
                <a:gd name="T41" fmla="*/ 2147483647 h 75"/>
                <a:gd name="T42" fmla="*/ 2147483647 w 10030"/>
                <a:gd name="T43" fmla="*/ 2147483647 h 75"/>
                <a:gd name="T44" fmla="*/ 2147483647 w 10030"/>
                <a:gd name="T45" fmla="*/ 2147483647 h 75"/>
                <a:gd name="T46" fmla="*/ 2147483647 w 10030"/>
                <a:gd name="T47" fmla="*/ 2147483647 h 75"/>
                <a:gd name="T48" fmla="*/ 2147483647 w 10030"/>
                <a:gd name="T49" fmla="*/ 2147483647 h 75"/>
                <a:gd name="T50" fmla="*/ 2147483647 w 10030"/>
                <a:gd name="T51" fmla="*/ 2147483647 h 75"/>
                <a:gd name="T52" fmla="*/ 2147483647 w 10030"/>
                <a:gd name="T53" fmla="*/ 2147483647 h 75"/>
                <a:gd name="T54" fmla="*/ 2147483647 w 10030"/>
                <a:gd name="T55" fmla="*/ 2147483647 h 75"/>
                <a:gd name="T56" fmla="*/ 2147483647 w 10030"/>
                <a:gd name="T57" fmla="*/ 2147483647 h 75"/>
                <a:gd name="T58" fmla="*/ 2147483647 w 10030"/>
                <a:gd name="T59" fmla="*/ 2147483647 h 75"/>
                <a:gd name="T60" fmla="*/ 2147483647 w 10030"/>
                <a:gd name="T61" fmla="*/ 2147483647 h 75"/>
                <a:gd name="T62" fmla="*/ 2147483647 w 10030"/>
                <a:gd name="T63" fmla="*/ 2147483647 h 75"/>
                <a:gd name="T64" fmla="*/ 2147483647 w 10030"/>
                <a:gd name="T65" fmla="*/ 2147483647 h 75"/>
                <a:gd name="T66" fmla="*/ 2147483647 w 10030"/>
                <a:gd name="T67" fmla="*/ 2147483647 h 75"/>
                <a:gd name="T68" fmla="*/ 2147483647 w 10030"/>
                <a:gd name="T69" fmla="*/ 2147483647 h 75"/>
                <a:gd name="T70" fmla="*/ 2147483647 w 10030"/>
                <a:gd name="T71" fmla="*/ 2147483647 h 75"/>
                <a:gd name="T72" fmla="*/ 2147483647 w 10030"/>
                <a:gd name="T73" fmla="*/ 2147483647 h 75"/>
                <a:gd name="T74" fmla="*/ 2147483647 w 10030"/>
                <a:gd name="T75" fmla="*/ 2147483647 h 75"/>
                <a:gd name="T76" fmla="*/ 2147483647 w 10030"/>
                <a:gd name="T77" fmla="*/ 2147483647 h 75"/>
                <a:gd name="T78" fmla="*/ 2147483647 w 10030"/>
                <a:gd name="T79" fmla="*/ 2147483647 h 75"/>
                <a:gd name="T80" fmla="*/ 2147483647 w 10030"/>
                <a:gd name="T81" fmla="*/ 2147483647 h 75"/>
                <a:gd name="T82" fmla="*/ 2147483647 w 10030"/>
                <a:gd name="T83" fmla="*/ 2147483647 h 75"/>
                <a:gd name="T84" fmla="*/ 2147483647 w 10030"/>
                <a:gd name="T85" fmla="*/ 2147483647 h 75"/>
                <a:gd name="T86" fmla="*/ 2147483647 w 10030"/>
                <a:gd name="T87" fmla="*/ 2147483647 h 75"/>
                <a:gd name="T88" fmla="*/ 2147483647 w 10030"/>
                <a:gd name="T89" fmla="*/ 2147483647 h 75"/>
                <a:gd name="T90" fmla="*/ 2147483647 w 10030"/>
                <a:gd name="T91" fmla="*/ 2147483647 h 75"/>
                <a:gd name="T92" fmla="*/ 2147483647 w 10030"/>
                <a:gd name="T93" fmla="*/ 2147483647 h 75"/>
                <a:gd name="T94" fmla="*/ 2147483647 w 10030"/>
                <a:gd name="T95" fmla="*/ 2147483647 h 75"/>
                <a:gd name="T96" fmla="*/ 2147483647 w 10030"/>
                <a:gd name="T97" fmla="*/ 2147483647 h 75"/>
                <a:gd name="T98" fmla="*/ 2147483647 w 10030"/>
                <a:gd name="T99" fmla="*/ 2147483647 h 75"/>
                <a:gd name="T100" fmla="*/ 2147483647 w 10030"/>
                <a:gd name="T101" fmla="*/ 2147483647 h 75"/>
                <a:gd name="T102" fmla="*/ 2147483647 w 10030"/>
                <a:gd name="T103" fmla="*/ 2147483647 h 75"/>
                <a:gd name="T104" fmla="*/ 2147483647 w 10030"/>
                <a:gd name="T105" fmla="*/ 2147483647 h 75"/>
                <a:gd name="T106" fmla="*/ 2147483647 w 10030"/>
                <a:gd name="T107" fmla="*/ 2147483647 h 75"/>
                <a:gd name="T108" fmla="*/ 2147483647 w 10030"/>
                <a:gd name="T109" fmla="*/ 2147483647 h 75"/>
                <a:gd name="T110" fmla="*/ 2147483647 w 10030"/>
                <a:gd name="T111" fmla="*/ 2147483647 h 75"/>
                <a:gd name="T112" fmla="*/ 2147483647 w 10030"/>
                <a:gd name="T113" fmla="*/ 2147483647 h 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7" name="Freeform 63"/>
            <p:cNvSpPr>
              <a:spLocks/>
            </p:cNvSpPr>
            <p:nvPr/>
          </p:nvSpPr>
          <p:spPr bwMode="invGray">
            <a:xfrm>
              <a:off x="7508875" y="1560020"/>
              <a:ext cx="11112" cy="3693"/>
            </a:xfrm>
            <a:custGeom>
              <a:avLst/>
              <a:gdLst>
                <a:gd name="T0" fmla="*/ 2147483647 w 12"/>
                <a:gd name="T1" fmla="*/ 2147483647 h 3"/>
                <a:gd name="T2" fmla="*/ 2147483647 w 12"/>
                <a:gd name="T3" fmla="*/ 2147483647 h 3"/>
                <a:gd name="T4" fmla="*/ 2147483647 w 12"/>
                <a:gd name="T5" fmla="*/ 0 h 3"/>
                <a:gd name="T6" fmla="*/ 2147483647 w 12"/>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8" name="Freeform 64"/>
            <p:cNvSpPr>
              <a:spLocks/>
            </p:cNvSpPr>
            <p:nvPr/>
          </p:nvSpPr>
          <p:spPr bwMode="invGray">
            <a:xfrm>
              <a:off x="5434013" y="1567405"/>
              <a:ext cx="4762" cy="1231"/>
            </a:xfrm>
            <a:custGeom>
              <a:avLst/>
              <a:gdLst>
                <a:gd name="T0" fmla="*/ 2147483647 w 5"/>
                <a:gd name="T1" fmla="*/ 2147483647 h 1"/>
                <a:gd name="T2" fmla="*/ 2147483647 w 5"/>
                <a:gd name="T3" fmla="*/ 2147483647 h 1"/>
                <a:gd name="T4" fmla="*/ 2147483647 w 5"/>
                <a:gd name="T5" fmla="*/ 0 h 1"/>
                <a:gd name="T6" fmla="*/ 0 w 5"/>
                <a:gd name="T7" fmla="*/ 2147483647 h 1"/>
                <a:gd name="T8" fmla="*/ 2147483647 w 5"/>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9" name="Freeform 65"/>
            <p:cNvSpPr>
              <a:spLocks/>
            </p:cNvSpPr>
            <p:nvPr/>
          </p:nvSpPr>
          <p:spPr bwMode="invGray">
            <a:xfrm>
              <a:off x="9672638" y="1567405"/>
              <a:ext cx="25400" cy="2462"/>
            </a:xfrm>
            <a:custGeom>
              <a:avLst/>
              <a:gdLst>
                <a:gd name="T0" fmla="*/ 2147483647 w 27"/>
                <a:gd name="T1" fmla="*/ 2147483647 h 3"/>
                <a:gd name="T2" fmla="*/ 2147483647 w 27"/>
                <a:gd name="T3" fmla="*/ 2147483647 h 3"/>
                <a:gd name="T4" fmla="*/ 2147483647 w 27"/>
                <a:gd name="T5" fmla="*/ 0 h 3"/>
                <a:gd name="T6" fmla="*/ 2147483647 w 27"/>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0" name="Freeform 66"/>
            <p:cNvSpPr>
              <a:spLocks/>
            </p:cNvSpPr>
            <p:nvPr/>
          </p:nvSpPr>
          <p:spPr bwMode="invGray">
            <a:xfrm>
              <a:off x="10966450" y="1529246"/>
              <a:ext cx="39687" cy="2462"/>
            </a:xfrm>
            <a:custGeom>
              <a:avLst/>
              <a:gdLst>
                <a:gd name="T0" fmla="*/ 2147483647 w 42"/>
                <a:gd name="T1" fmla="*/ 0 h 3"/>
                <a:gd name="T2" fmla="*/ 2147483647 w 42"/>
                <a:gd name="T3" fmla="*/ 0 h 3"/>
                <a:gd name="T4" fmla="*/ 0 w 42"/>
                <a:gd name="T5" fmla="*/ 2147483647 h 3"/>
                <a:gd name="T6" fmla="*/ 2147483647 w 42"/>
                <a:gd name="T7" fmla="*/ 2147483647 h 3"/>
                <a:gd name="T8" fmla="*/ 2147483647 w 4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1" name="Freeform 67"/>
            <p:cNvSpPr>
              <a:spLocks/>
            </p:cNvSpPr>
            <p:nvPr/>
          </p:nvSpPr>
          <p:spPr bwMode="invGray">
            <a:xfrm>
              <a:off x="11329988" y="1552634"/>
              <a:ext cx="44450" cy="2462"/>
            </a:xfrm>
            <a:custGeom>
              <a:avLst/>
              <a:gdLst>
                <a:gd name="T0" fmla="*/ 2147483647 w 46"/>
                <a:gd name="T1" fmla="*/ 2147483647 h 3"/>
                <a:gd name="T2" fmla="*/ 2147483647 w 46"/>
                <a:gd name="T3" fmla="*/ 2147483647 h 3"/>
                <a:gd name="T4" fmla="*/ 2147483647 w 46"/>
                <a:gd name="T5" fmla="*/ 2147483647 h 3"/>
                <a:gd name="T6" fmla="*/ 2147483647 w 46"/>
                <a:gd name="T7" fmla="*/ 0 h 3"/>
                <a:gd name="T8" fmla="*/ 2147483647 w 46"/>
                <a:gd name="T9" fmla="*/ 214748364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2" name="Freeform 68"/>
            <p:cNvSpPr>
              <a:spLocks/>
            </p:cNvSpPr>
            <p:nvPr/>
          </p:nvSpPr>
          <p:spPr bwMode="invGray">
            <a:xfrm>
              <a:off x="11042650" y="1540325"/>
              <a:ext cx="60325" cy="6155"/>
            </a:xfrm>
            <a:custGeom>
              <a:avLst/>
              <a:gdLst>
                <a:gd name="T0" fmla="*/ 0 w 63"/>
                <a:gd name="T1" fmla="*/ 2147483647 h 7"/>
                <a:gd name="T2" fmla="*/ 0 w 63"/>
                <a:gd name="T3" fmla="*/ 2147483647 h 7"/>
                <a:gd name="T4" fmla="*/ 2147483647 w 63"/>
                <a:gd name="T5" fmla="*/ 2147483647 h 7"/>
                <a:gd name="T6" fmla="*/ 2147483647 w 63"/>
                <a:gd name="T7" fmla="*/ 2147483647 h 7"/>
                <a:gd name="T8" fmla="*/ 0 w 63"/>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3" name="Freeform 69"/>
            <p:cNvSpPr>
              <a:spLocks/>
            </p:cNvSpPr>
            <p:nvPr/>
          </p:nvSpPr>
          <p:spPr bwMode="invGray">
            <a:xfrm>
              <a:off x="11106150" y="1542787"/>
              <a:ext cx="28575" cy="1231"/>
            </a:xfrm>
            <a:custGeom>
              <a:avLst/>
              <a:gdLst>
                <a:gd name="T0" fmla="*/ 0 w 31"/>
                <a:gd name="T1" fmla="*/ 2147483647 h 2"/>
                <a:gd name="T2" fmla="*/ 0 w 31"/>
                <a:gd name="T3" fmla="*/ 2147483647 h 2"/>
                <a:gd name="T4" fmla="*/ 2147483647 w 31"/>
                <a:gd name="T5" fmla="*/ 2147483647 h 2"/>
                <a:gd name="T6" fmla="*/ 0 w 31"/>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4" name="Freeform 70"/>
            <p:cNvSpPr>
              <a:spLocks/>
            </p:cNvSpPr>
            <p:nvPr/>
          </p:nvSpPr>
          <p:spPr bwMode="invGray">
            <a:xfrm>
              <a:off x="10679113" y="1525554"/>
              <a:ext cx="103187" cy="9847"/>
            </a:xfrm>
            <a:custGeom>
              <a:avLst/>
              <a:gdLst>
                <a:gd name="T0" fmla="*/ 2147483647 w 109"/>
                <a:gd name="T1" fmla="*/ 2147483647 h 12"/>
                <a:gd name="T2" fmla="*/ 2147483647 w 109"/>
                <a:gd name="T3" fmla="*/ 2147483647 h 12"/>
                <a:gd name="T4" fmla="*/ 2147483647 w 109"/>
                <a:gd name="T5" fmla="*/ 2147483647 h 12"/>
                <a:gd name="T6" fmla="*/ 2147483647 w 109"/>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5" name="Freeform 71"/>
            <p:cNvSpPr>
              <a:spLocks/>
            </p:cNvSpPr>
            <p:nvPr/>
          </p:nvSpPr>
          <p:spPr bwMode="invGray">
            <a:xfrm>
              <a:off x="11039475" y="1550172"/>
              <a:ext cx="26987" cy="4924"/>
            </a:xfrm>
            <a:custGeom>
              <a:avLst/>
              <a:gdLst>
                <a:gd name="T0" fmla="*/ 2147483647 w 27"/>
                <a:gd name="T1" fmla="*/ 2147483647 h 5"/>
                <a:gd name="T2" fmla="*/ 2147483647 w 27"/>
                <a:gd name="T3" fmla="*/ 2147483647 h 5"/>
                <a:gd name="T4" fmla="*/ 2147483647 w 27"/>
                <a:gd name="T5" fmla="*/ 0 h 5"/>
                <a:gd name="T6" fmla="*/ 0 w 27"/>
                <a:gd name="T7" fmla="*/ 2147483647 h 5"/>
                <a:gd name="T8" fmla="*/ 2147483647 w 27"/>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
                  <a:moveTo>
                    <a:pt x="27" y="5"/>
                  </a:moveTo>
                  <a:lnTo>
                    <a:pt x="27" y="5"/>
                  </a:lnTo>
                  <a:lnTo>
                    <a:pt x="16" y="0"/>
                  </a:lnTo>
                  <a:lnTo>
                    <a:pt x="0" y="4"/>
                  </a:lnTo>
                  <a:lnTo>
                    <a:pt x="27" y="5"/>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6" name="Freeform 72"/>
            <p:cNvSpPr>
              <a:spLocks/>
            </p:cNvSpPr>
            <p:nvPr/>
          </p:nvSpPr>
          <p:spPr bwMode="invGray">
            <a:xfrm>
              <a:off x="10841038" y="1548941"/>
              <a:ext cx="58737" cy="2462"/>
            </a:xfrm>
            <a:custGeom>
              <a:avLst/>
              <a:gdLst>
                <a:gd name="T0" fmla="*/ 2147483647 w 61"/>
                <a:gd name="T1" fmla="*/ 2147483647 h 3"/>
                <a:gd name="T2" fmla="*/ 2147483647 w 61"/>
                <a:gd name="T3" fmla="*/ 2147483647 h 3"/>
                <a:gd name="T4" fmla="*/ 2147483647 w 61"/>
                <a:gd name="T5" fmla="*/ 2147483647 h 3"/>
                <a:gd name="T6" fmla="*/ 2147483647 w 61"/>
                <a:gd name="T7" fmla="*/ 2147483647 h 3"/>
                <a:gd name="T8" fmla="*/ 2147483647 w 61"/>
                <a:gd name="T9" fmla="*/ 214748364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7" name="Freeform 73"/>
            <p:cNvSpPr>
              <a:spLocks/>
            </p:cNvSpPr>
            <p:nvPr/>
          </p:nvSpPr>
          <p:spPr bwMode="invGray">
            <a:xfrm>
              <a:off x="10899775" y="1550172"/>
              <a:ext cx="36512" cy="1231"/>
            </a:xfrm>
            <a:custGeom>
              <a:avLst/>
              <a:gdLst>
                <a:gd name="T0" fmla="*/ 0 w 38"/>
                <a:gd name="T1" fmla="*/ 2147483647 h 1"/>
                <a:gd name="T2" fmla="*/ 0 w 38"/>
                <a:gd name="T3" fmla="*/ 2147483647 h 1"/>
                <a:gd name="T4" fmla="*/ 2147483647 w 38"/>
                <a:gd name="T5" fmla="*/ 0 h 1"/>
                <a:gd name="T6" fmla="*/ 0 w 38"/>
                <a:gd name="T7" fmla="*/ 214748364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8" name="Freeform 74"/>
            <p:cNvSpPr>
              <a:spLocks/>
            </p:cNvSpPr>
            <p:nvPr/>
          </p:nvSpPr>
          <p:spPr bwMode="invGray">
            <a:xfrm>
              <a:off x="10958513" y="1555096"/>
              <a:ext cx="46037" cy="0"/>
            </a:xfrm>
            <a:custGeom>
              <a:avLst/>
              <a:gdLst>
                <a:gd name="T0" fmla="*/ 2147483647 w 47"/>
                <a:gd name="T1" fmla="*/ 1 h 1"/>
                <a:gd name="T2" fmla="*/ 2147483647 w 47"/>
                <a:gd name="T3" fmla="*/ 1 h 1"/>
                <a:gd name="T4" fmla="*/ 2147483647 w 47"/>
                <a:gd name="T5" fmla="*/ 0 h 1"/>
                <a:gd name="T6" fmla="*/ 0 w 47"/>
                <a:gd name="T7" fmla="*/ 0 h 1"/>
                <a:gd name="T8" fmla="*/ 2147483647 w 47"/>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1">
                  <a:moveTo>
                    <a:pt x="47" y="1"/>
                  </a:moveTo>
                  <a:lnTo>
                    <a:pt x="47" y="1"/>
                  </a:lnTo>
                  <a:lnTo>
                    <a:pt x="33" y="0"/>
                  </a:lnTo>
                  <a:lnTo>
                    <a:pt x="0" y="0"/>
                  </a:lnTo>
                  <a:lnTo>
                    <a:pt x="47" y="1"/>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9" name="Freeform 75"/>
            <p:cNvSpPr>
              <a:spLocks/>
            </p:cNvSpPr>
            <p:nvPr/>
          </p:nvSpPr>
          <p:spPr bwMode="invGray">
            <a:xfrm>
              <a:off x="10304463" y="1548941"/>
              <a:ext cx="61912" cy="3693"/>
            </a:xfrm>
            <a:custGeom>
              <a:avLst/>
              <a:gdLst>
                <a:gd name="T0" fmla="*/ 2147483647 w 65"/>
                <a:gd name="T1" fmla="*/ 0 h 4"/>
                <a:gd name="T2" fmla="*/ 2147483647 w 65"/>
                <a:gd name="T3" fmla="*/ 0 h 4"/>
                <a:gd name="T4" fmla="*/ 2147483647 w 65"/>
                <a:gd name="T5" fmla="*/ 2147483647 h 4"/>
                <a:gd name="T6" fmla="*/ 2147483647 w 65"/>
                <a:gd name="T7" fmla="*/ 2147483647 h 4"/>
                <a:gd name="T8" fmla="*/ 2147483647 w 65"/>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0" name="Freeform 76"/>
            <p:cNvSpPr>
              <a:spLocks/>
            </p:cNvSpPr>
            <p:nvPr/>
          </p:nvSpPr>
          <p:spPr bwMode="invGray">
            <a:xfrm>
              <a:off x="10483850" y="1557558"/>
              <a:ext cx="23812" cy="6155"/>
            </a:xfrm>
            <a:custGeom>
              <a:avLst/>
              <a:gdLst>
                <a:gd name="T0" fmla="*/ 2147483647 w 25"/>
                <a:gd name="T1" fmla="*/ 2147483647 h 7"/>
                <a:gd name="T2" fmla="*/ 2147483647 w 25"/>
                <a:gd name="T3" fmla="*/ 2147483647 h 7"/>
                <a:gd name="T4" fmla="*/ 2147483647 w 25"/>
                <a:gd name="T5" fmla="*/ 0 h 7"/>
                <a:gd name="T6" fmla="*/ 0 w 25"/>
                <a:gd name="T7" fmla="*/ 2147483647 h 7"/>
                <a:gd name="T8" fmla="*/ 2147483647 w 25"/>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1" name="Freeform 77"/>
            <p:cNvSpPr>
              <a:spLocks/>
            </p:cNvSpPr>
            <p:nvPr/>
          </p:nvSpPr>
          <p:spPr bwMode="invGray">
            <a:xfrm>
              <a:off x="10291763" y="1563712"/>
              <a:ext cx="117475" cy="2462"/>
            </a:xfrm>
            <a:custGeom>
              <a:avLst/>
              <a:gdLst>
                <a:gd name="T0" fmla="*/ 2147483647 w 123"/>
                <a:gd name="T1" fmla="*/ 0 h 4"/>
                <a:gd name="T2" fmla="*/ 2147483647 w 123"/>
                <a:gd name="T3" fmla="*/ 0 h 4"/>
                <a:gd name="T4" fmla="*/ 2147483647 w 123"/>
                <a:gd name="T5" fmla="*/ 2147483647 h 4"/>
                <a:gd name="T6" fmla="*/ 2147483647 w 123"/>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2" name="Freeform 78"/>
            <p:cNvSpPr>
              <a:spLocks/>
            </p:cNvSpPr>
            <p:nvPr/>
          </p:nvSpPr>
          <p:spPr bwMode="invGray">
            <a:xfrm>
              <a:off x="9621838" y="1546479"/>
              <a:ext cx="11112" cy="8617"/>
            </a:xfrm>
            <a:custGeom>
              <a:avLst/>
              <a:gdLst>
                <a:gd name="T0" fmla="*/ 0 w 13"/>
                <a:gd name="T1" fmla="*/ 2147483647 h 10"/>
                <a:gd name="T2" fmla="*/ 0 w 13"/>
                <a:gd name="T3" fmla="*/ 2147483647 h 10"/>
                <a:gd name="T4" fmla="*/ 2147483647 w 13"/>
                <a:gd name="T5" fmla="*/ 2147483647 h 10"/>
                <a:gd name="T6" fmla="*/ 2147483647 w 13"/>
                <a:gd name="T7" fmla="*/ 0 h 10"/>
                <a:gd name="T8" fmla="*/ 0 w 13"/>
                <a:gd name="T9" fmla="*/ 214748364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0">
                  <a:moveTo>
                    <a:pt x="0" y="10"/>
                  </a:moveTo>
                  <a:lnTo>
                    <a:pt x="0" y="10"/>
                  </a:lnTo>
                  <a:lnTo>
                    <a:pt x="13" y="10"/>
                  </a:lnTo>
                  <a:lnTo>
                    <a:pt x="12" y="0"/>
                  </a:lnTo>
                  <a:lnTo>
                    <a:pt x="0" y="10"/>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3" name="Freeform 79"/>
            <p:cNvSpPr>
              <a:spLocks/>
            </p:cNvSpPr>
            <p:nvPr/>
          </p:nvSpPr>
          <p:spPr bwMode="invGray">
            <a:xfrm>
              <a:off x="8951913" y="1568636"/>
              <a:ext cx="96837" cy="8617"/>
            </a:xfrm>
            <a:custGeom>
              <a:avLst/>
              <a:gdLst>
                <a:gd name="T0" fmla="*/ 2147483647 w 101"/>
                <a:gd name="T1" fmla="*/ 2147483647 h 10"/>
                <a:gd name="T2" fmla="*/ 2147483647 w 101"/>
                <a:gd name="T3" fmla="*/ 2147483647 h 10"/>
                <a:gd name="T4" fmla="*/ 2147483647 w 101"/>
                <a:gd name="T5" fmla="*/ 2147483647 h 10"/>
                <a:gd name="T6" fmla="*/ 2147483647 w 101"/>
                <a:gd name="T7" fmla="*/ 0 h 10"/>
                <a:gd name="T8" fmla="*/ 2147483647 w 101"/>
                <a:gd name="T9" fmla="*/ 214748364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4" name="Freeform 80"/>
            <p:cNvSpPr>
              <a:spLocks/>
            </p:cNvSpPr>
            <p:nvPr/>
          </p:nvSpPr>
          <p:spPr bwMode="invGray">
            <a:xfrm>
              <a:off x="9005888" y="1566174"/>
              <a:ext cx="17462" cy="2462"/>
            </a:xfrm>
            <a:custGeom>
              <a:avLst/>
              <a:gdLst>
                <a:gd name="T0" fmla="*/ 0 w 19"/>
                <a:gd name="T1" fmla="*/ 2147483647 h 2"/>
                <a:gd name="T2" fmla="*/ 0 w 19"/>
                <a:gd name="T3" fmla="*/ 2147483647 h 2"/>
                <a:gd name="T4" fmla="*/ 2147483647 w 19"/>
                <a:gd name="T5" fmla="*/ 0 h 2"/>
                <a:gd name="T6" fmla="*/ 0 w 19"/>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
                  <a:moveTo>
                    <a:pt x="0" y="2"/>
                  </a:moveTo>
                  <a:lnTo>
                    <a:pt x="0" y="2"/>
                  </a:lnTo>
                  <a:lnTo>
                    <a:pt x="19" y="0"/>
                  </a:lnTo>
                  <a:cubicBezTo>
                    <a:pt x="8" y="1"/>
                    <a:pt x="3" y="1"/>
                    <a:pt x="0" y="2"/>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5" name="Freeform 81"/>
            <p:cNvSpPr>
              <a:spLocks/>
            </p:cNvSpPr>
            <p:nvPr/>
          </p:nvSpPr>
          <p:spPr bwMode="invGray">
            <a:xfrm>
              <a:off x="1587500" y="1516937"/>
              <a:ext cx="38100" cy="3693"/>
            </a:xfrm>
            <a:custGeom>
              <a:avLst/>
              <a:gdLst>
                <a:gd name="T0" fmla="*/ 2147483647 w 39"/>
                <a:gd name="T1" fmla="*/ 2147483647 h 4"/>
                <a:gd name="T2" fmla="*/ 2147483647 w 39"/>
                <a:gd name="T3" fmla="*/ 2147483647 h 4"/>
                <a:gd name="T4" fmla="*/ 0 w 39"/>
                <a:gd name="T5" fmla="*/ 0 h 4"/>
                <a:gd name="T6" fmla="*/ 2147483647 w 39"/>
                <a:gd name="T7" fmla="*/ 2147483647 h 4"/>
                <a:gd name="T8" fmla="*/ 2147483647 w 39"/>
                <a:gd name="T9" fmla="*/ 2147483647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4">
                  <a:moveTo>
                    <a:pt x="39" y="2"/>
                  </a:moveTo>
                  <a:lnTo>
                    <a:pt x="39" y="2"/>
                  </a:lnTo>
                  <a:lnTo>
                    <a:pt x="0" y="0"/>
                  </a:lnTo>
                  <a:lnTo>
                    <a:pt x="25" y="4"/>
                  </a:lnTo>
                  <a:lnTo>
                    <a:pt x="39" y="2"/>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6" name="Freeform 82"/>
            <p:cNvSpPr>
              <a:spLocks/>
            </p:cNvSpPr>
            <p:nvPr/>
          </p:nvSpPr>
          <p:spPr bwMode="invGray">
            <a:xfrm>
              <a:off x="1522413" y="1519399"/>
              <a:ext cx="30162" cy="4924"/>
            </a:xfrm>
            <a:custGeom>
              <a:avLst/>
              <a:gdLst>
                <a:gd name="T0" fmla="*/ 2147483647 w 32"/>
                <a:gd name="T1" fmla="*/ 2147483647 h 6"/>
                <a:gd name="T2" fmla="*/ 2147483647 w 32"/>
                <a:gd name="T3" fmla="*/ 2147483647 h 6"/>
                <a:gd name="T4" fmla="*/ 2147483647 w 32"/>
                <a:gd name="T5" fmla="*/ 0 h 6"/>
                <a:gd name="T6" fmla="*/ 0 w 32"/>
                <a:gd name="T7" fmla="*/ 2147483647 h 6"/>
                <a:gd name="T8" fmla="*/ 2147483647 w 32"/>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7" name="Freeform 83"/>
            <p:cNvSpPr>
              <a:spLocks/>
            </p:cNvSpPr>
            <p:nvPr/>
          </p:nvSpPr>
          <p:spPr bwMode="invGray">
            <a:xfrm>
              <a:off x="6650038" y="1573559"/>
              <a:ext cx="33337" cy="3693"/>
            </a:xfrm>
            <a:custGeom>
              <a:avLst/>
              <a:gdLst>
                <a:gd name="T0" fmla="*/ 2147483647 w 34"/>
                <a:gd name="T1" fmla="*/ 2147483647 h 4"/>
                <a:gd name="T2" fmla="*/ 2147483647 w 34"/>
                <a:gd name="T3" fmla="*/ 2147483647 h 4"/>
                <a:gd name="T4" fmla="*/ 2147483647 w 34"/>
                <a:gd name="T5" fmla="*/ 2147483647 h 4"/>
                <a:gd name="T6" fmla="*/ 0 w 34"/>
                <a:gd name="T7" fmla="*/ 0 h 4"/>
                <a:gd name="T8" fmla="*/ 2147483647 w 34"/>
                <a:gd name="T9" fmla="*/ 2147483647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8" name="Freeform 84"/>
            <p:cNvSpPr>
              <a:spLocks/>
            </p:cNvSpPr>
            <p:nvPr/>
          </p:nvSpPr>
          <p:spPr bwMode="invGray">
            <a:xfrm>
              <a:off x="6162675" y="1566174"/>
              <a:ext cx="15875" cy="4924"/>
            </a:xfrm>
            <a:custGeom>
              <a:avLst/>
              <a:gdLst>
                <a:gd name="T0" fmla="*/ 2147483647 w 17"/>
                <a:gd name="T1" fmla="*/ 2147483647 h 6"/>
                <a:gd name="T2" fmla="*/ 2147483647 w 17"/>
                <a:gd name="T3" fmla="*/ 2147483647 h 6"/>
                <a:gd name="T4" fmla="*/ 2147483647 w 17"/>
                <a:gd name="T5" fmla="*/ 2147483647 h 6"/>
                <a:gd name="T6" fmla="*/ 0 w 17"/>
                <a:gd name="T7" fmla="*/ 0 h 6"/>
                <a:gd name="T8" fmla="*/ 2147483647 w 17"/>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6">
                  <a:moveTo>
                    <a:pt x="8" y="6"/>
                  </a:moveTo>
                  <a:lnTo>
                    <a:pt x="8" y="6"/>
                  </a:lnTo>
                  <a:lnTo>
                    <a:pt x="17" y="6"/>
                  </a:lnTo>
                  <a:lnTo>
                    <a:pt x="0" y="0"/>
                  </a:lnTo>
                  <a:lnTo>
                    <a:pt x="8" y="6"/>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9" name="Freeform 85"/>
            <p:cNvSpPr>
              <a:spLocks/>
            </p:cNvSpPr>
            <p:nvPr/>
          </p:nvSpPr>
          <p:spPr bwMode="invGray">
            <a:xfrm>
              <a:off x="5738813" y="1571097"/>
              <a:ext cx="60325" cy="6155"/>
            </a:xfrm>
            <a:custGeom>
              <a:avLst/>
              <a:gdLst>
                <a:gd name="T0" fmla="*/ 2147483647 w 63"/>
                <a:gd name="T1" fmla="*/ 2147483647 h 8"/>
                <a:gd name="T2" fmla="*/ 2147483647 w 63"/>
                <a:gd name="T3" fmla="*/ 2147483647 h 8"/>
                <a:gd name="T4" fmla="*/ 2147483647 w 63"/>
                <a:gd name="T5" fmla="*/ 2147483647 h 8"/>
                <a:gd name="T6" fmla="*/ 2147483647 w 63"/>
                <a:gd name="T7" fmla="*/ 2147483647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grpSp>
      <p:sp>
        <p:nvSpPr>
          <p:cNvPr id="2" name="Title 1"/>
          <p:cNvSpPr>
            <a:spLocks noGrp="1"/>
          </p:cNvSpPr>
          <p:nvPr>
            <p:ph type="title"/>
          </p:nvPr>
        </p:nvSpPr>
        <p:spPr>
          <a:xfrm>
            <a:off x="1522811" y="274638"/>
            <a:ext cx="9146380" cy="1020762"/>
          </a:xfrm>
          <a:prstGeom prst="rect">
            <a:avLst/>
          </a:prstGeom>
        </p:spPr>
        <p:txBody>
          <a:bodyPr/>
          <a:lstStyle/>
          <a:p>
            <a:r>
              <a:t>Click to edit Master title style</a:t>
            </a:r>
          </a:p>
        </p:txBody>
      </p:sp>
      <p:sp>
        <p:nvSpPr>
          <p:cNvPr id="3" name="Content Placeholder 2"/>
          <p:cNvSpPr>
            <a:spLocks noGrp="1"/>
          </p:cNvSpPr>
          <p:nvPr>
            <p:ph sz="half" idx="1"/>
          </p:nvPr>
        </p:nvSpPr>
        <p:spPr>
          <a:xfrm>
            <a:off x="1522810" y="1905000"/>
            <a:ext cx="4420750" cy="4267200"/>
          </a:xfrm>
          <a:prstGeom prst="rect">
            <a:avLst/>
          </a:prstGeo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t>Click to edit Master text styles</a:t>
            </a:r>
          </a:p>
          <a:p>
            <a:pPr lvl="1"/>
            <a:r>
              <a:t>Second level</a:t>
            </a:r>
          </a:p>
          <a:p>
            <a:pPr lvl="2"/>
            <a:r>
              <a:t>Third level</a:t>
            </a:r>
          </a:p>
          <a:p>
            <a:pPr lvl="3"/>
            <a:r>
              <a:t>Fourth level</a:t>
            </a:r>
          </a:p>
          <a:p>
            <a:pPr lvl="4"/>
            <a:r>
              <a:t>Fifth level</a:t>
            </a:r>
          </a:p>
        </p:txBody>
      </p:sp>
      <p:sp>
        <p:nvSpPr>
          <p:cNvPr id="4" name="Content Placeholder 3"/>
          <p:cNvSpPr>
            <a:spLocks noGrp="1"/>
          </p:cNvSpPr>
          <p:nvPr>
            <p:ph sz="half" idx="2"/>
          </p:nvPr>
        </p:nvSpPr>
        <p:spPr>
          <a:xfrm>
            <a:off x="6248442" y="1905000"/>
            <a:ext cx="4420749" cy="4267200"/>
          </a:xfrm>
          <a:prstGeom prst="rect">
            <a:avLst/>
          </a:prstGeo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t>Click to edit Master text styles</a:t>
            </a:r>
          </a:p>
          <a:p>
            <a:pPr lvl="1"/>
            <a:r>
              <a:t>Second level</a:t>
            </a:r>
          </a:p>
          <a:p>
            <a:pPr lvl="2"/>
            <a:r>
              <a:t>Third level</a:t>
            </a:r>
          </a:p>
          <a:p>
            <a:pPr lvl="3"/>
            <a:r>
              <a:t>Fourth level</a:t>
            </a:r>
          </a:p>
          <a:p>
            <a:pPr lvl="4"/>
            <a:r>
              <a:t>Fifth level</a:t>
            </a:r>
          </a:p>
        </p:txBody>
      </p:sp>
      <p:sp>
        <p:nvSpPr>
          <p:cNvPr id="80" name="Footer Placeholder 5"/>
          <p:cNvSpPr>
            <a:spLocks noGrp="1"/>
          </p:cNvSpPr>
          <p:nvPr>
            <p:ph type="ftr" sz="quarter" idx="10"/>
          </p:nvPr>
        </p:nvSpPr>
        <p:spPr>
          <a:xfrm>
            <a:off x="1522810" y="6400801"/>
            <a:ext cx="6326247" cy="276225"/>
          </a:xfrm>
          <a:prstGeom prst="rect">
            <a:avLst/>
          </a:prstGeom>
        </p:spPr>
        <p:txBody>
          <a:bodyPr/>
          <a:lstStyle>
            <a:lvl1pPr>
              <a:defRPr/>
            </a:lvl1pPr>
          </a:lstStyle>
          <a:p>
            <a:pPr>
              <a:defRPr/>
            </a:pPr>
            <a:endParaRPr/>
          </a:p>
        </p:txBody>
      </p:sp>
      <p:sp>
        <p:nvSpPr>
          <p:cNvPr id="81" name="Date Placeholder 4"/>
          <p:cNvSpPr>
            <a:spLocks noGrp="1"/>
          </p:cNvSpPr>
          <p:nvPr>
            <p:ph type="dt" sz="half" idx="11"/>
          </p:nvPr>
        </p:nvSpPr>
        <p:spPr>
          <a:xfrm>
            <a:off x="8077717" y="6400801"/>
            <a:ext cx="1244924" cy="276225"/>
          </a:xfrm>
          <a:prstGeom prst="rect">
            <a:avLst/>
          </a:prstGeom>
        </p:spPr>
        <p:txBody>
          <a:bodyPr/>
          <a:lstStyle>
            <a:lvl1pPr>
              <a:defRPr smtClean="0"/>
            </a:lvl1pPr>
          </a:lstStyle>
          <a:p>
            <a:pPr>
              <a:defRPr/>
            </a:pPr>
            <a:fld id="{3AB021F1-84E8-BA45-B537-C754ED19FFEB}" type="datetimeFigureOut">
              <a:rPr lang="en-US"/>
              <a:pPr>
                <a:defRPr/>
              </a:pPr>
              <a:t>9/5/2022</a:t>
            </a:fld>
            <a:endParaRPr lang="en-US"/>
          </a:p>
        </p:txBody>
      </p:sp>
      <p:sp>
        <p:nvSpPr>
          <p:cNvPr id="82" name="Slide Number Placeholder 6"/>
          <p:cNvSpPr>
            <a:spLocks noGrp="1"/>
          </p:cNvSpPr>
          <p:nvPr>
            <p:ph type="sldNum" sz="quarter" idx="12"/>
          </p:nvPr>
        </p:nvSpPr>
        <p:spPr>
          <a:xfrm>
            <a:off x="9525894" y="6400801"/>
            <a:ext cx="1143298" cy="276225"/>
          </a:xfrm>
          <a:prstGeom prst="rect">
            <a:avLst/>
          </a:prstGeom>
        </p:spPr>
        <p:txBody>
          <a:bodyPr/>
          <a:lstStyle>
            <a:lvl1pPr>
              <a:defRPr smtClean="0"/>
            </a:lvl1pPr>
          </a:lstStyle>
          <a:p>
            <a:pPr>
              <a:defRPr/>
            </a:pPr>
            <a:fld id="{F9AA9DC0-D962-7E4E-BDB4-3AF5A6D41965}" type="slidenum">
              <a:rPr lang="en-US"/>
              <a:pPr>
                <a:defRPr/>
              </a:pPr>
              <a:t>‹#›</a:t>
            </a:fld>
            <a:endParaRPr lang="en-US"/>
          </a:p>
        </p:txBody>
      </p:sp>
    </p:spTree>
    <p:extLst>
      <p:ext uri="{BB962C8B-B14F-4D97-AF65-F5344CB8AC3E}">
        <p14:creationId xmlns:p14="http://schemas.microsoft.com/office/powerpoint/2010/main" val="37963662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pSp>
        <p:nvGrpSpPr>
          <p:cNvPr id="4" name="line" descr="Line graphic"/>
          <p:cNvGrpSpPr>
            <a:grpSpLocks/>
          </p:cNvGrpSpPr>
          <p:nvPr/>
        </p:nvGrpSpPr>
        <p:grpSpPr bwMode="auto">
          <a:xfrm>
            <a:off x="1522810" y="1514475"/>
            <a:ext cx="10572328" cy="63500"/>
            <a:chOff x="1522413" y="1514475"/>
            <a:chExt cx="10569575" cy="64008"/>
          </a:xfrm>
        </p:grpSpPr>
        <p:sp>
          <p:nvSpPr>
            <p:cNvPr id="5" name="Freeform 10"/>
            <p:cNvSpPr>
              <a:spLocks/>
            </p:cNvSpPr>
            <p:nvPr/>
          </p:nvSpPr>
          <p:spPr bwMode="invGray">
            <a:xfrm>
              <a:off x="12028488" y="1525554"/>
              <a:ext cx="63500" cy="4924"/>
            </a:xfrm>
            <a:custGeom>
              <a:avLst/>
              <a:gdLst>
                <a:gd name="T0" fmla="*/ 2147483647 w 67"/>
                <a:gd name="T1" fmla="*/ 2147483647 h 6"/>
                <a:gd name="T2" fmla="*/ 2147483647 w 67"/>
                <a:gd name="T3" fmla="*/ 2147483647 h 6"/>
                <a:gd name="T4" fmla="*/ 2147483647 w 67"/>
                <a:gd name="T5" fmla="*/ 2147483647 h 6"/>
                <a:gd name="T6" fmla="*/ 2147483647 w 67"/>
                <a:gd name="T7" fmla="*/ 0 h 6"/>
                <a:gd name="T8" fmla="*/ 2147483647 w 67"/>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 name="Freeform 11"/>
            <p:cNvSpPr>
              <a:spLocks/>
            </p:cNvSpPr>
            <p:nvPr/>
          </p:nvSpPr>
          <p:spPr bwMode="invGray">
            <a:xfrm>
              <a:off x="12022138" y="1532939"/>
              <a:ext cx="19050" cy="1231"/>
            </a:xfrm>
            <a:custGeom>
              <a:avLst/>
              <a:gdLst>
                <a:gd name="T0" fmla="*/ 0 w 20"/>
                <a:gd name="T1" fmla="*/ 2147483647 h 2"/>
                <a:gd name="T2" fmla="*/ 0 w 20"/>
                <a:gd name="T3" fmla="*/ 2147483647 h 2"/>
                <a:gd name="T4" fmla="*/ 2147483647 w 20"/>
                <a:gd name="T5" fmla="*/ 2147483647 h 2"/>
                <a:gd name="T6" fmla="*/ 0 w 20"/>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
                  <a:moveTo>
                    <a:pt x="0" y="2"/>
                  </a:moveTo>
                  <a:lnTo>
                    <a:pt x="0" y="2"/>
                  </a:lnTo>
                  <a:lnTo>
                    <a:pt x="20" y="1"/>
                  </a:lnTo>
                  <a:cubicBezTo>
                    <a:pt x="16" y="0"/>
                    <a:pt x="11" y="0"/>
                    <a:pt x="0" y="2"/>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 name="Freeform 12"/>
            <p:cNvSpPr>
              <a:spLocks/>
            </p:cNvSpPr>
            <p:nvPr/>
          </p:nvSpPr>
          <p:spPr bwMode="invGray">
            <a:xfrm>
              <a:off x="12041188" y="1531708"/>
              <a:ext cx="39687" cy="6155"/>
            </a:xfrm>
            <a:custGeom>
              <a:avLst/>
              <a:gdLst>
                <a:gd name="T0" fmla="*/ 2147483647 w 41"/>
                <a:gd name="T1" fmla="*/ 0 h 6"/>
                <a:gd name="T2" fmla="*/ 2147483647 w 41"/>
                <a:gd name="T3" fmla="*/ 0 h 6"/>
                <a:gd name="T4" fmla="*/ 0 w 41"/>
                <a:gd name="T5" fmla="*/ 2147483647 h 6"/>
                <a:gd name="T6" fmla="*/ 2147483647 w 41"/>
                <a:gd name="T7" fmla="*/ 2147483647 h 6"/>
                <a:gd name="T8" fmla="*/ 2147483647 w 4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8" name="Freeform 15"/>
            <p:cNvSpPr>
              <a:spLocks/>
            </p:cNvSpPr>
            <p:nvPr/>
          </p:nvSpPr>
          <p:spPr bwMode="invGray">
            <a:xfrm>
              <a:off x="11831638" y="1526784"/>
              <a:ext cx="42862" cy="4924"/>
            </a:xfrm>
            <a:custGeom>
              <a:avLst/>
              <a:gdLst>
                <a:gd name="T0" fmla="*/ 2147483647 w 45"/>
                <a:gd name="T1" fmla="*/ 0 h 6"/>
                <a:gd name="T2" fmla="*/ 2147483647 w 45"/>
                <a:gd name="T3" fmla="*/ 0 h 6"/>
                <a:gd name="T4" fmla="*/ 2147483647 w 45"/>
                <a:gd name="T5" fmla="*/ 2147483647 h 6"/>
                <a:gd name="T6" fmla="*/ 2147483647 w 45"/>
                <a:gd name="T7" fmla="*/ 2147483647 h 6"/>
                <a:gd name="T8" fmla="*/ 2147483647 w 45"/>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9" name="Freeform 16"/>
            <p:cNvSpPr>
              <a:spLocks/>
            </p:cNvSpPr>
            <p:nvPr/>
          </p:nvSpPr>
          <p:spPr bwMode="invGray">
            <a:xfrm>
              <a:off x="11809413" y="1531708"/>
              <a:ext cx="41275" cy="2462"/>
            </a:xfrm>
            <a:custGeom>
              <a:avLst/>
              <a:gdLst>
                <a:gd name="T0" fmla="*/ 2147483647 w 44"/>
                <a:gd name="T1" fmla="*/ 0 h 3"/>
                <a:gd name="T2" fmla="*/ 2147483647 w 44"/>
                <a:gd name="T3" fmla="*/ 0 h 3"/>
                <a:gd name="T4" fmla="*/ 0 w 44"/>
                <a:gd name="T5" fmla="*/ 2147483647 h 3"/>
                <a:gd name="T6" fmla="*/ 2147483647 w 44"/>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3">
                  <a:moveTo>
                    <a:pt x="42" y="0"/>
                  </a:moveTo>
                  <a:lnTo>
                    <a:pt x="42" y="0"/>
                  </a:lnTo>
                  <a:lnTo>
                    <a:pt x="0" y="3"/>
                  </a:lnTo>
                  <a:cubicBezTo>
                    <a:pt x="37" y="3"/>
                    <a:pt x="44" y="2"/>
                    <a:pt x="42"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0" name="Freeform 17"/>
            <p:cNvSpPr>
              <a:spLocks/>
            </p:cNvSpPr>
            <p:nvPr/>
          </p:nvSpPr>
          <p:spPr bwMode="invGray">
            <a:xfrm>
              <a:off x="12003088" y="1537863"/>
              <a:ext cx="77787" cy="3693"/>
            </a:xfrm>
            <a:custGeom>
              <a:avLst/>
              <a:gdLst>
                <a:gd name="T0" fmla="*/ 2147483647 w 82"/>
                <a:gd name="T1" fmla="*/ 2147483647 h 5"/>
                <a:gd name="T2" fmla="*/ 2147483647 w 82"/>
                <a:gd name="T3" fmla="*/ 2147483647 h 5"/>
                <a:gd name="T4" fmla="*/ 2147483647 w 82"/>
                <a:gd name="T5" fmla="*/ 0 h 5"/>
                <a:gd name="T6" fmla="*/ 0 w 82"/>
                <a:gd name="T7" fmla="*/ 2147483647 h 5"/>
                <a:gd name="T8" fmla="*/ 2147483647 w 82"/>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5">
                  <a:moveTo>
                    <a:pt x="14" y="5"/>
                  </a:moveTo>
                  <a:lnTo>
                    <a:pt x="14" y="5"/>
                  </a:lnTo>
                  <a:lnTo>
                    <a:pt x="82" y="0"/>
                  </a:lnTo>
                  <a:lnTo>
                    <a:pt x="0" y="5"/>
                  </a:lnTo>
                  <a:lnTo>
                    <a:pt x="14" y="5"/>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1" name="Freeform 18"/>
            <p:cNvSpPr>
              <a:spLocks/>
            </p:cNvSpPr>
            <p:nvPr/>
          </p:nvSpPr>
          <p:spPr bwMode="invGray">
            <a:xfrm>
              <a:off x="11664950" y="1523092"/>
              <a:ext cx="39687" cy="4924"/>
            </a:xfrm>
            <a:custGeom>
              <a:avLst/>
              <a:gdLst>
                <a:gd name="T0" fmla="*/ 2147483647 w 42"/>
                <a:gd name="T1" fmla="*/ 2147483647 h 5"/>
                <a:gd name="T2" fmla="*/ 2147483647 w 42"/>
                <a:gd name="T3" fmla="*/ 2147483647 h 5"/>
                <a:gd name="T4" fmla="*/ 2147483647 w 42"/>
                <a:gd name="T5" fmla="*/ 0 h 5"/>
                <a:gd name="T6" fmla="*/ 0 w 42"/>
                <a:gd name="T7" fmla="*/ 2147483647 h 5"/>
                <a:gd name="T8" fmla="*/ 2147483647 w 42"/>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
                  <a:moveTo>
                    <a:pt x="19" y="4"/>
                  </a:moveTo>
                  <a:lnTo>
                    <a:pt x="19" y="4"/>
                  </a:lnTo>
                  <a:lnTo>
                    <a:pt x="42" y="0"/>
                  </a:lnTo>
                  <a:lnTo>
                    <a:pt x="0" y="5"/>
                  </a:lnTo>
                  <a:lnTo>
                    <a:pt x="19" y="4"/>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2" name="Freeform 19"/>
            <p:cNvSpPr>
              <a:spLocks/>
            </p:cNvSpPr>
            <p:nvPr/>
          </p:nvSpPr>
          <p:spPr bwMode="invGray">
            <a:xfrm>
              <a:off x="11506200" y="1521861"/>
              <a:ext cx="92075" cy="4924"/>
            </a:xfrm>
            <a:custGeom>
              <a:avLst/>
              <a:gdLst>
                <a:gd name="T0" fmla="*/ 2147483647 w 98"/>
                <a:gd name="T1" fmla="*/ 2147483647 h 6"/>
                <a:gd name="T2" fmla="*/ 2147483647 w 98"/>
                <a:gd name="T3" fmla="*/ 2147483647 h 6"/>
                <a:gd name="T4" fmla="*/ 2147483647 w 98"/>
                <a:gd name="T5" fmla="*/ 0 h 6"/>
                <a:gd name="T6" fmla="*/ 0 w 98"/>
                <a:gd name="T7" fmla="*/ 2147483647 h 6"/>
                <a:gd name="T8" fmla="*/ 2147483647 w 98"/>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3" name="Freeform 20"/>
            <p:cNvSpPr>
              <a:spLocks/>
            </p:cNvSpPr>
            <p:nvPr/>
          </p:nvSpPr>
          <p:spPr bwMode="invGray">
            <a:xfrm>
              <a:off x="11471275" y="1525554"/>
              <a:ext cx="34925" cy="3693"/>
            </a:xfrm>
            <a:custGeom>
              <a:avLst/>
              <a:gdLst>
                <a:gd name="T0" fmla="*/ 0 w 36"/>
                <a:gd name="T1" fmla="*/ 2147483647 h 3"/>
                <a:gd name="T2" fmla="*/ 0 w 36"/>
                <a:gd name="T3" fmla="*/ 2147483647 h 3"/>
                <a:gd name="T4" fmla="*/ 2147483647 w 36"/>
                <a:gd name="T5" fmla="*/ 0 h 3"/>
                <a:gd name="T6" fmla="*/ 0 w 36"/>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4" name="Freeform 21"/>
            <p:cNvSpPr>
              <a:spLocks/>
            </p:cNvSpPr>
            <p:nvPr/>
          </p:nvSpPr>
          <p:spPr bwMode="invGray">
            <a:xfrm>
              <a:off x="11710988" y="1529246"/>
              <a:ext cx="30162" cy="4924"/>
            </a:xfrm>
            <a:custGeom>
              <a:avLst/>
              <a:gdLst>
                <a:gd name="T0" fmla="*/ 2147483647 w 32"/>
                <a:gd name="T1" fmla="*/ 2147483647 h 5"/>
                <a:gd name="T2" fmla="*/ 2147483647 w 32"/>
                <a:gd name="T3" fmla="*/ 2147483647 h 5"/>
                <a:gd name="T4" fmla="*/ 0 w 32"/>
                <a:gd name="T5" fmla="*/ 0 h 5"/>
                <a:gd name="T6" fmla="*/ 2147483647 w 32"/>
                <a:gd name="T7" fmla="*/ 2147483647 h 5"/>
                <a:gd name="T8" fmla="*/ 2147483647 w 32"/>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5" name="Freeform 22"/>
            <p:cNvSpPr>
              <a:spLocks/>
            </p:cNvSpPr>
            <p:nvPr/>
          </p:nvSpPr>
          <p:spPr bwMode="invGray">
            <a:xfrm>
              <a:off x="11691938" y="1532939"/>
              <a:ext cx="34925" cy="1231"/>
            </a:xfrm>
            <a:custGeom>
              <a:avLst/>
              <a:gdLst>
                <a:gd name="T0" fmla="*/ 2147483647 w 36"/>
                <a:gd name="T1" fmla="*/ 2147483647 h 1"/>
                <a:gd name="T2" fmla="*/ 2147483647 w 36"/>
                <a:gd name="T3" fmla="*/ 2147483647 h 1"/>
                <a:gd name="T4" fmla="*/ 2147483647 w 36"/>
                <a:gd name="T5" fmla="*/ 2147483647 h 1"/>
                <a:gd name="T6" fmla="*/ 0 w 36"/>
                <a:gd name="T7" fmla="*/ 0 h 1"/>
                <a:gd name="T8" fmla="*/ 2147483647 w 36"/>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1">
                  <a:moveTo>
                    <a:pt x="36" y="1"/>
                  </a:moveTo>
                  <a:lnTo>
                    <a:pt x="36" y="1"/>
                  </a:lnTo>
                  <a:lnTo>
                    <a:pt x="35" y="1"/>
                  </a:lnTo>
                  <a:lnTo>
                    <a:pt x="0" y="0"/>
                  </a:lnTo>
                  <a:lnTo>
                    <a:pt x="36" y="1"/>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6" name="Freeform 23"/>
            <p:cNvSpPr>
              <a:spLocks/>
            </p:cNvSpPr>
            <p:nvPr/>
          </p:nvSpPr>
          <p:spPr bwMode="invGray">
            <a:xfrm>
              <a:off x="11741150" y="1534170"/>
              <a:ext cx="4762" cy="0"/>
            </a:xfrm>
            <a:custGeom>
              <a:avLst/>
              <a:gdLst>
                <a:gd name="T0" fmla="*/ 2147483647 w 5"/>
                <a:gd name="T1" fmla="*/ 2147483647 w 5"/>
                <a:gd name="T2" fmla="*/ 0 w 5"/>
                <a:gd name="T3" fmla="*/ 2147483647 w 5"/>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5">
                  <a:moveTo>
                    <a:pt x="5" y="0"/>
                  </a:moveTo>
                  <a:lnTo>
                    <a:pt x="5" y="0"/>
                  </a:lnTo>
                  <a:lnTo>
                    <a:pt x="0" y="0"/>
                  </a:lnTo>
                  <a:cubicBezTo>
                    <a:pt x="2" y="0"/>
                    <a:pt x="3" y="0"/>
                    <a:pt x="5"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7" name="Freeform 24"/>
            <p:cNvSpPr>
              <a:spLocks/>
            </p:cNvSpPr>
            <p:nvPr/>
          </p:nvSpPr>
          <p:spPr bwMode="invGray">
            <a:xfrm>
              <a:off x="11841163" y="1537863"/>
              <a:ext cx="71437" cy="8617"/>
            </a:xfrm>
            <a:custGeom>
              <a:avLst/>
              <a:gdLst>
                <a:gd name="T0" fmla="*/ 2147483647 w 75"/>
                <a:gd name="T1" fmla="*/ 0 h 9"/>
                <a:gd name="T2" fmla="*/ 2147483647 w 75"/>
                <a:gd name="T3" fmla="*/ 0 h 9"/>
                <a:gd name="T4" fmla="*/ 2147483647 w 75"/>
                <a:gd name="T5" fmla="*/ 2147483647 h 9"/>
                <a:gd name="T6" fmla="*/ 2147483647 w 7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8" name="Freeform 25"/>
            <p:cNvSpPr>
              <a:spLocks/>
            </p:cNvSpPr>
            <p:nvPr/>
          </p:nvSpPr>
          <p:spPr bwMode="invGray">
            <a:xfrm>
              <a:off x="11764963" y="1535401"/>
              <a:ext cx="44450" cy="3693"/>
            </a:xfrm>
            <a:custGeom>
              <a:avLst/>
              <a:gdLst>
                <a:gd name="T0" fmla="*/ 0 w 47"/>
                <a:gd name="T1" fmla="*/ 2147483647 h 4"/>
                <a:gd name="T2" fmla="*/ 0 w 47"/>
                <a:gd name="T3" fmla="*/ 2147483647 h 4"/>
                <a:gd name="T4" fmla="*/ 2147483647 w 47"/>
                <a:gd name="T5" fmla="*/ 2147483647 h 4"/>
                <a:gd name="T6" fmla="*/ 2147483647 w 47"/>
                <a:gd name="T7" fmla="*/ 0 h 4"/>
                <a:gd name="T8" fmla="*/ 0 w 47"/>
                <a:gd name="T9" fmla="*/ 2147483647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9" name="Freeform 26"/>
            <p:cNvSpPr>
              <a:spLocks/>
            </p:cNvSpPr>
            <p:nvPr/>
          </p:nvSpPr>
          <p:spPr bwMode="invGray">
            <a:xfrm>
              <a:off x="11744325" y="1537863"/>
              <a:ext cx="20637" cy="2462"/>
            </a:xfrm>
            <a:custGeom>
              <a:avLst/>
              <a:gdLst>
                <a:gd name="T0" fmla="*/ 0 w 22"/>
                <a:gd name="T1" fmla="*/ 2147483647 h 2"/>
                <a:gd name="T2" fmla="*/ 0 w 22"/>
                <a:gd name="T3" fmla="*/ 2147483647 h 2"/>
                <a:gd name="T4" fmla="*/ 2147483647 w 22"/>
                <a:gd name="T5" fmla="*/ 0 h 2"/>
                <a:gd name="T6" fmla="*/ 2147483647 w 22"/>
                <a:gd name="T7" fmla="*/ 0 h 2"/>
                <a:gd name="T8" fmla="*/ 0 w 2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
                  <a:moveTo>
                    <a:pt x="0" y="2"/>
                  </a:moveTo>
                  <a:lnTo>
                    <a:pt x="0" y="2"/>
                  </a:lnTo>
                  <a:lnTo>
                    <a:pt x="22" y="0"/>
                  </a:lnTo>
                  <a:lnTo>
                    <a:pt x="5" y="0"/>
                  </a:lnTo>
                  <a:lnTo>
                    <a:pt x="0" y="2"/>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0" name="Freeform 27"/>
            <p:cNvSpPr>
              <a:spLocks/>
            </p:cNvSpPr>
            <p:nvPr/>
          </p:nvSpPr>
          <p:spPr bwMode="invGray">
            <a:xfrm>
              <a:off x="11482388" y="1531708"/>
              <a:ext cx="85725" cy="3693"/>
            </a:xfrm>
            <a:custGeom>
              <a:avLst/>
              <a:gdLst>
                <a:gd name="T0" fmla="*/ 2147483647 w 90"/>
                <a:gd name="T1" fmla="*/ 0 h 4"/>
                <a:gd name="T2" fmla="*/ 2147483647 w 90"/>
                <a:gd name="T3" fmla="*/ 0 h 4"/>
                <a:gd name="T4" fmla="*/ 0 w 90"/>
                <a:gd name="T5" fmla="*/ 2147483647 h 4"/>
                <a:gd name="T6" fmla="*/ 2147483647 w 90"/>
                <a:gd name="T7" fmla="*/ 2147483647 h 4"/>
                <a:gd name="T8" fmla="*/ 2147483647 w 90"/>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1" name="Freeform 28"/>
            <p:cNvSpPr>
              <a:spLocks/>
            </p:cNvSpPr>
            <p:nvPr/>
          </p:nvSpPr>
          <p:spPr bwMode="invGray">
            <a:xfrm>
              <a:off x="11626850" y="1532939"/>
              <a:ext cx="4762" cy="1231"/>
            </a:xfrm>
            <a:custGeom>
              <a:avLst/>
              <a:gdLst>
                <a:gd name="T0" fmla="*/ 2147483647 w 5"/>
                <a:gd name="T1" fmla="*/ 0 h 1"/>
                <a:gd name="T2" fmla="*/ 2147483647 w 5"/>
                <a:gd name="T3" fmla="*/ 0 h 1"/>
                <a:gd name="T4" fmla="*/ 0 w 5"/>
                <a:gd name="T5" fmla="*/ 2147483647 h 1"/>
                <a:gd name="T6" fmla="*/ 2147483647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5" y="0"/>
                  </a:moveTo>
                  <a:lnTo>
                    <a:pt x="5" y="0"/>
                  </a:lnTo>
                  <a:lnTo>
                    <a:pt x="0" y="1"/>
                  </a:lnTo>
                  <a:cubicBezTo>
                    <a:pt x="3" y="1"/>
                    <a:pt x="5" y="1"/>
                    <a:pt x="5"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2" name="Freeform 29"/>
            <p:cNvSpPr>
              <a:spLocks/>
            </p:cNvSpPr>
            <p:nvPr/>
          </p:nvSpPr>
          <p:spPr bwMode="invGray">
            <a:xfrm>
              <a:off x="11261725" y="1534170"/>
              <a:ext cx="4762" cy="0"/>
            </a:xfrm>
            <a:custGeom>
              <a:avLst/>
              <a:gdLst>
                <a:gd name="T0" fmla="*/ 0 w 5"/>
                <a:gd name="T1" fmla="*/ 0 h 1"/>
                <a:gd name="T2" fmla="*/ 0 w 5"/>
                <a:gd name="T3" fmla="*/ 0 h 1"/>
                <a:gd name="T4" fmla="*/ 2147483647 w 5"/>
                <a:gd name="T5" fmla="*/ 1 h 1"/>
                <a:gd name="T6" fmla="*/ 2147483647 w 5"/>
                <a:gd name="T7" fmla="*/ 0 h 1"/>
                <a:gd name="T8" fmla="*/ 0 w 5"/>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3" name="Freeform 30"/>
            <p:cNvSpPr>
              <a:spLocks/>
            </p:cNvSpPr>
            <p:nvPr/>
          </p:nvSpPr>
          <p:spPr bwMode="invGray">
            <a:xfrm>
              <a:off x="11553825" y="1534170"/>
              <a:ext cx="44450" cy="2462"/>
            </a:xfrm>
            <a:custGeom>
              <a:avLst/>
              <a:gdLst>
                <a:gd name="T0" fmla="*/ 2147483647 w 47"/>
                <a:gd name="T1" fmla="*/ 2147483647 h 2"/>
                <a:gd name="T2" fmla="*/ 2147483647 w 47"/>
                <a:gd name="T3" fmla="*/ 2147483647 h 2"/>
                <a:gd name="T4" fmla="*/ 2147483647 w 47"/>
                <a:gd name="T5" fmla="*/ 0 h 2"/>
                <a:gd name="T6" fmla="*/ 2147483647 w 47"/>
                <a:gd name="T7" fmla="*/ 2147483647 h 2"/>
                <a:gd name="T8" fmla="*/ 2147483647 w 4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4" name="Freeform 31"/>
            <p:cNvSpPr>
              <a:spLocks/>
            </p:cNvSpPr>
            <p:nvPr/>
          </p:nvSpPr>
          <p:spPr bwMode="invGray">
            <a:xfrm>
              <a:off x="11409363" y="1529246"/>
              <a:ext cx="31750" cy="2462"/>
            </a:xfrm>
            <a:custGeom>
              <a:avLst/>
              <a:gdLst>
                <a:gd name="T0" fmla="*/ 0 w 33"/>
                <a:gd name="T1" fmla="*/ 2147483647 h 3"/>
                <a:gd name="T2" fmla="*/ 0 w 33"/>
                <a:gd name="T3" fmla="*/ 2147483647 h 3"/>
                <a:gd name="T4" fmla="*/ 2147483647 w 33"/>
                <a:gd name="T5" fmla="*/ 2147483647 h 3"/>
                <a:gd name="T6" fmla="*/ 0 w 33"/>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5" name="Freeform 32"/>
            <p:cNvSpPr>
              <a:spLocks/>
            </p:cNvSpPr>
            <p:nvPr/>
          </p:nvSpPr>
          <p:spPr bwMode="invGray">
            <a:xfrm>
              <a:off x="11618913" y="1531708"/>
              <a:ext cx="6350" cy="0"/>
            </a:xfrm>
            <a:custGeom>
              <a:avLst/>
              <a:gdLst>
                <a:gd name="T0" fmla="*/ 2147483647 w 6"/>
                <a:gd name="T1" fmla="*/ 1 h 1"/>
                <a:gd name="T2" fmla="*/ 2147483647 w 6"/>
                <a:gd name="T3" fmla="*/ 1 h 1"/>
                <a:gd name="T4" fmla="*/ 2147483647 w 6"/>
                <a:gd name="T5" fmla="*/ 1 h 1"/>
                <a:gd name="T6" fmla="*/ 2147483647 w 6"/>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3" y="1"/>
                  </a:moveTo>
                  <a:lnTo>
                    <a:pt x="3" y="1"/>
                  </a:lnTo>
                  <a:lnTo>
                    <a:pt x="6" y="1"/>
                  </a:lnTo>
                  <a:cubicBezTo>
                    <a:pt x="0" y="0"/>
                    <a:pt x="0" y="1"/>
                    <a:pt x="3"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6" name="Freeform 33"/>
            <p:cNvSpPr>
              <a:spLocks/>
            </p:cNvSpPr>
            <p:nvPr/>
          </p:nvSpPr>
          <p:spPr bwMode="invGray">
            <a:xfrm>
              <a:off x="11598275" y="1531708"/>
              <a:ext cx="28575" cy="2462"/>
            </a:xfrm>
            <a:custGeom>
              <a:avLst/>
              <a:gdLst>
                <a:gd name="T0" fmla="*/ 2147483647 w 31"/>
                <a:gd name="T1" fmla="*/ 0 h 3"/>
                <a:gd name="T2" fmla="*/ 2147483647 w 31"/>
                <a:gd name="T3" fmla="*/ 0 h 3"/>
                <a:gd name="T4" fmla="*/ 0 w 31"/>
                <a:gd name="T5" fmla="*/ 2147483647 h 3"/>
                <a:gd name="T6" fmla="*/ 2147483647 w 31"/>
                <a:gd name="T7" fmla="*/ 2147483647 h 3"/>
                <a:gd name="T8" fmla="*/ 2147483647 w 31"/>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7" name="Freeform 34"/>
            <p:cNvSpPr>
              <a:spLocks/>
            </p:cNvSpPr>
            <p:nvPr/>
          </p:nvSpPr>
          <p:spPr bwMode="invGray">
            <a:xfrm>
              <a:off x="11137900" y="1534170"/>
              <a:ext cx="188912" cy="23388"/>
            </a:xfrm>
            <a:custGeom>
              <a:avLst/>
              <a:gdLst>
                <a:gd name="T0" fmla="*/ 2147483647 w 198"/>
                <a:gd name="T1" fmla="*/ 2147483647 h 27"/>
                <a:gd name="T2" fmla="*/ 2147483647 w 198"/>
                <a:gd name="T3" fmla="*/ 2147483647 h 27"/>
                <a:gd name="T4" fmla="*/ 2147483647 w 198"/>
                <a:gd name="T5" fmla="*/ 2147483647 h 27"/>
                <a:gd name="T6" fmla="*/ 2147483647 w 198"/>
                <a:gd name="T7" fmla="*/ 0 h 27"/>
                <a:gd name="T8" fmla="*/ 2147483647 w 198"/>
                <a:gd name="T9" fmla="*/ 2147483647 h 27"/>
                <a:gd name="T10" fmla="*/ 2147483647 w 198"/>
                <a:gd name="T11" fmla="*/ 2147483647 h 27"/>
                <a:gd name="T12" fmla="*/ 2147483647 w 198"/>
                <a:gd name="T13" fmla="*/ 2147483647 h 27"/>
                <a:gd name="T14" fmla="*/ 2147483647 w 198"/>
                <a:gd name="T15" fmla="*/ 2147483647 h 27"/>
                <a:gd name="T16" fmla="*/ 2147483647 w 198"/>
                <a:gd name="T17" fmla="*/ 2147483647 h 27"/>
                <a:gd name="T18" fmla="*/ 2147483647 w 198"/>
                <a:gd name="T19" fmla="*/ 2147483647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8" name="Freeform 35"/>
            <p:cNvSpPr>
              <a:spLocks/>
            </p:cNvSpPr>
            <p:nvPr/>
          </p:nvSpPr>
          <p:spPr bwMode="invGray">
            <a:xfrm>
              <a:off x="11266488" y="1529246"/>
              <a:ext cx="95250" cy="4924"/>
            </a:xfrm>
            <a:custGeom>
              <a:avLst/>
              <a:gdLst>
                <a:gd name="T0" fmla="*/ 2147483647 w 100"/>
                <a:gd name="T1" fmla="*/ 2147483647 h 6"/>
                <a:gd name="T2" fmla="*/ 2147483647 w 100"/>
                <a:gd name="T3" fmla="*/ 2147483647 h 6"/>
                <a:gd name="T4" fmla="*/ 2147483647 w 100"/>
                <a:gd name="T5" fmla="*/ 2147483647 h 6"/>
                <a:gd name="T6" fmla="*/ 2147483647 w 100"/>
                <a:gd name="T7" fmla="*/ 0 h 6"/>
                <a:gd name="T8" fmla="*/ 0 w 100"/>
                <a:gd name="T9" fmla="*/ 2147483647 h 6"/>
                <a:gd name="T10" fmla="*/ 2147483647 w 100"/>
                <a:gd name="T11" fmla="*/ 2147483647 h 6"/>
                <a:gd name="T12" fmla="*/ 2147483647 w 100"/>
                <a:gd name="T13" fmla="*/ 2147483647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9" name="Freeform 36"/>
            <p:cNvSpPr>
              <a:spLocks/>
            </p:cNvSpPr>
            <p:nvPr/>
          </p:nvSpPr>
          <p:spPr bwMode="invGray">
            <a:xfrm>
              <a:off x="11361738" y="1531708"/>
              <a:ext cx="134937" cy="12309"/>
            </a:xfrm>
            <a:custGeom>
              <a:avLst/>
              <a:gdLst>
                <a:gd name="T0" fmla="*/ 2147483647 w 142"/>
                <a:gd name="T1" fmla="*/ 2147483647 h 14"/>
                <a:gd name="T2" fmla="*/ 2147483647 w 142"/>
                <a:gd name="T3" fmla="*/ 2147483647 h 14"/>
                <a:gd name="T4" fmla="*/ 2147483647 w 142"/>
                <a:gd name="T5" fmla="*/ 2147483647 h 14"/>
                <a:gd name="T6" fmla="*/ 2147483647 w 142"/>
                <a:gd name="T7" fmla="*/ 2147483647 h 14"/>
                <a:gd name="T8" fmla="*/ 2147483647 w 142"/>
                <a:gd name="T9" fmla="*/ 2147483647 h 14"/>
                <a:gd name="T10" fmla="*/ 2147483647 w 142"/>
                <a:gd name="T11" fmla="*/ 2147483647 h 14"/>
                <a:gd name="T12" fmla="*/ 2147483647 w 142"/>
                <a:gd name="T13" fmla="*/ 0 h 14"/>
                <a:gd name="T14" fmla="*/ 2147483647 w 142"/>
                <a:gd name="T15" fmla="*/ 2147483647 h 14"/>
                <a:gd name="T16" fmla="*/ 2147483647 w 142"/>
                <a:gd name="T17" fmla="*/ 2147483647 h 14"/>
                <a:gd name="T18" fmla="*/ 2147483647 w 142"/>
                <a:gd name="T19" fmla="*/ 2147483647 h 14"/>
                <a:gd name="T20" fmla="*/ 2147483647 w 142"/>
                <a:gd name="T21" fmla="*/ 2147483647 h 14"/>
                <a:gd name="T22" fmla="*/ 2147483647 w 142"/>
                <a:gd name="T23" fmla="*/ 2147483647 h 14"/>
                <a:gd name="T24" fmla="*/ 2147483647 w 142"/>
                <a:gd name="T25" fmla="*/ 2147483647 h 14"/>
                <a:gd name="T26" fmla="*/ 2147483647 w 142"/>
                <a:gd name="T27" fmla="*/ 2147483647 h 14"/>
                <a:gd name="T28" fmla="*/ 2147483647 w 142"/>
                <a:gd name="T29" fmla="*/ 2147483647 h 14"/>
                <a:gd name="T30" fmla="*/ 2147483647 w 142"/>
                <a:gd name="T31" fmla="*/ 2147483647 h 14"/>
                <a:gd name="T32" fmla="*/ 0 w 142"/>
                <a:gd name="T33" fmla="*/ 2147483647 h 14"/>
                <a:gd name="T34" fmla="*/ 2147483647 w 142"/>
                <a:gd name="T35" fmla="*/ 2147483647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0" y="3"/>
                  </a:lnTo>
                  <a:cubicBezTo>
                    <a:pt x="18" y="3"/>
                    <a:pt x="40" y="3"/>
                    <a:pt x="80"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0" name="Freeform 37"/>
            <p:cNvSpPr>
              <a:spLocks/>
            </p:cNvSpPr>
            <p:nvPr/>
          </p:nvSpPr>
          <p:spPr bwMode="invGray">
            <a:xfrm>
              <a:off x="11834813" y="1552634"/>
              <a:ext cx="9525" cy="1231"/>
            </a:xfrm>
            <a:custGeom>
              <a:avLst/>
              <a:gdLst>
                <a:gd name="T0" fmla="*/ 2147483647 w 11"/>
                <a:gd name="T1" fmla="*/ 2147483647 h 1"/>
                <a:gd name="T2" fmla="*/ 2147483647 w 11"/>
                <a:gd name="T3" fmla="*/ 2147483647 h 1"/>
                <a:gd name="T4" fmla="*/ 2147483647 w 11"/>
                <a:gd name="T5" fmla="*/ 0 h 1"/>
                <a:gd name="T6" fmla="*/ 2147483647 w 11"/>
                <a:gd name="T7" fmla="*/ 214748364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1" name="Freeform 38"/>
            <p:cNvSpPr>
              <a:spLocks/>
            </p:cNvSpPr>
            <p:nvPr/>
          </p:nvSpPr>
          <p:spPr bwMode="invGray">
            <a:xfrm>
              <a:off x="11764963" y="1542787"/>
              <a:ext cx="117475" cy="9847"/>
            </a:xfrm>
            <a:custGeom>
              <a:avLst/>
              <a:gdLst>
                <a:gd name="T0" fmla="*/ 2147483647 w 122"/>
                <a:gd name="T1" fmla="*/ 2147483647 h 12"/>
                <a:gd name="T2" fmla="*/ 2147483647 w 122"/>
                <a:gd name="T3" fmla="*/ 2147483647 h 12"/>
                <a:gd name="T4" fmla="*/ 2147483647 w 122"/>
                <a:gd name="T5" fmla="*/ 2147483647 h 12"/>
                <a:gd name="T6" fmla="*/ 2147483647 w 122"/>
                <a:gd name="T7" fmla="*/ 2147483647 h 12"/>
                <a:gd name="T8" fmla="*/ 2147483647 w 122"/>
                <a:gd name="T9" fmla="*/ 2147483647 h 12"/>
                <a:gd name="T10" fmla="*/ 2147483647 w 122"/>
                <a:gd name="T11" fmla="*/ 2147483647 h 12"/>
                <a:gd name="T12" fmla="*/ 2147483647 w 122"/>
                <a:gd name="T13" fmla="*/ 0 h 12"/>
                <a:gd name="T14" fmla="*/ 2147483647 w 122"/>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2" name="Freeform 39"/>
            <p:cNvSpPr>
              <a:spLocks/>
            </p:cNvSpPr>
            <p:nvPr/>
          </p:nvSpPr>
          <p:spPr bwMode="invGray">
            <a:xfrm>
              <a:off x="11555413" y="1544017"/>
              <a:ext cx="69850" cy="4924"/>
            </a:xfrm>
            <a:custGeom>
              <a:avLst/>
              <a:gdLst>
                <a:gd name="T0" fmla="*/ 2147483647 w 74"/>
                <a:gd name="T1" fmla="*/ 0 h 6"/>
                <a:gd name="T2" fmla="*/ 2147483647 w 74"/>
                <a:gd name="T3" fmla="*/ 0 h 6"/>
                <a:gd name="T4" fmla="*/ 0 w 74"/>
                <a:gd name="T5" fmla="*/ 2147483647 h 6"/>
                <a:gd name="T6" fmla="*/ 2147483647 w 74"/>
                <a:gd name="T7" fmla="*/ 2147483647 h 6"/>
                <a:gd name="T8" fmla="*/ 2147483647 w 74"/>
                <a:gd name="T9" fmla="*/ 2147483647 h 6"/>
                <a:gd name="T10" fmla="*/ 2147483647 w 74"/>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3" name="Freeform 40"/>
            <p:cNvSpPr>
              <a:spLocks/>
            </p:cNvSpPr>
            <p:nvPr/>
          </p:nvSpPr>
          <p:spPr bwMode="invGray">
            <a:xfrm>
              <a:off x="11223625" y="1528016"/>
              <a:ext cx="38100" cy="6155"/>
            </a:xfrm>
            <a:custGeom>
              <a:avLst/>
              <a:gdLst>
                <a:gd name="T0" fmla="*/ 2147483647 w 40"/>
                <a:gd name="T1" fmla="*/ 2147483647 h 7"/>
                <a:gd name="T2" fmla="*/ 2147483647 w 40"/>
                <a:gd name="T3" fmla="*/ 2147483647 h 7"/>
                <a:gd name="T4" fmla="*/ 2147483647 w 40"/>
                <a:gd name="T5" fmla="*/ 0 h 7"/>
                <a:gd name="T6" fmla="*/ 0 w 40"/>
                <a:gd name="T7" fmla="*/ 2147483647 h 7"/>
                <a:gd name="T8" fmla="*/ 2147483647 w 40"/>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7">
                  <a:moveTo>
                    <a:pt x="31" y="5"/>
                  </a:moveTo>
                  <a:lnTo>
                    <a:pt x="31" y="5"/>
                  </a:lnTo>
                  <a:lnTo>
                    <a:pt x="40" y="0"/>
                  </a:lnTo>
                  <a:lnTo>
                    <a:pt x="0" y="7"/>
                  </a:lnTo>
                  <a:lnTo>
                    <a:pt x="31" y="5"/>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4" name="Freeform 41"/>
            <p:cNvSpPr>
              <a:spLocks/>
            </p:cNvSpPr>
            <p:nvPr/>
          </p:nvSpPr>
          <p:spPr bwMode="invGray">
            <a:xfrm>
              <a:off x="11145838" y="1529246"/>
              <a:ext cx="22225" cy="2462"/>
            </a:xfrm>
            <a:custGeom>
              <a:avLst/>
              <a:gdLst>
                <a:gd name="T0" fmla="*/ 2147483647 w 24"/>
                <a:gd name="T1" fmla="*/ 2147483647 h 4"/>
                <a:gd name="T2" fmla="*/ 2147483647 w 24"/>
                <a:gd name="T3" fmla="*/ 2147483647 h 4"/>
                <a:gd name="T4" fmla="*/ 2147483647 w 24"/>
                <a:gd name="T5" fmla="*/ 0 h 4"/>
                <a:gd name="T6" fmla="*/ 0 w 24"/>
                <a:gd name="T7" fmla="*/ 2147483647 h 4"/>
                <a:gd name="T8" fmla="*/ 2147483647 w 24"/>
                <a:gd name="T9" fmla="*/ 2147483647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
                  <a:moveTo>
                    <a:pt x="21" y="4"/>
                  </a:moveTo>
                  <a:lnTo>
                    <a:pt x="21" y="4"/>
                  </a:lnTo>
                  <a:lnTo>
                    <a:pt x="24" y="0"/>
                  </a:lnTo>
                  <a:lnTo>
                    <a:pt x="0" y="3"/>
                  </a:lnTo>
                  <a:lnTo>
                    <a:pt x="21" y="4"/>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5" name="Freeform 42"/>
            <p:cNvSpPr>
              <a:spLocks/>
            </p:cNvSpPr>
            <p:nvPr/>
          </p:nvSpPr>
          <p:spPr bwMode="invGray">
            <a:xfrm>
              <a:off x="6197600" y="1566174"/>
              <a:ext cx="20637" cy="1231"/>
            </a:xfrm>
            <a:custGeom>
              <a:avLst/>
              <a:gdLst>
                <a:gd name="T0" fmla="*/ 2147483647 w 21"/>
                <a:gd name="T1" fmla="*/ 0 h 1"/>
                <a:gd name="T2" fmla="*/ 2147483647 w 21"/>
                <a:gd name="T3" fmla="*/ 0 h 1"/>
                <a:gd name="T4" fmla="*/ 0 w 21"/>
                <a:gd name="T5" fmla="*/ 2147483647 h 1"/>
                <a:gd name="T6" fmla="*/ 2147483647 w 2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1">
                  <a:moveTo>
                    <a:pt x="21" y="0"/>
                  </a:moveTo>
                  <a:lnTo>
                    <a:pt x="21" y="0"/>
                  </a:lnTo>
                  <a:lnTo>
                    <a:pt x="0" y="1"/>
                  </a:lnTo>
                  <a:cubicBezTo>
                    <a:pt x="10" y="0"/>
                    <a:pt x="16" y="0"/>
                    <a:pt x="21"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6" name="Freeform 43"/>
            <p:cNvSpPr>
              <a:spLocks/>
            </p:cNvSpPr>
            <p:nvPr/>
          </p:nvSpPr>
          <p:spPr bwMode="invGray">
            <a:xfrm>
              <a:off x="6356350" y="1564943"/>
              <a:ext cx="9525" cy="1231"/>
            </a:xfrm>
            <a:custGeom>
              <a:avLst/>
              <a:gdLst>
                <a:gd name="T0" fmla="*/ 2147483647 w 10"/>
                <a:gd name="T1" fmla="*/ 2147483647 h 2"/>
                <a:gd name="T2" fmla="*/ 2147483647 w 10"/>
                <a:gd name="T3" fmla="*/ 2147483647 h 2"/>
                <a:gd name="T4" fmla="*/ 2147483647 w 10"/>
                <a:gd name="T5" fmla="*/ 0 h 2"/>
                <a:gd name="T6" fmla="*/ 2147483647 w 10"/>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
                  <a:moveTo>
                    <a:pt x="6" y="2"/>
                  </a:moveTo>
                  <a:lnTo>
                    <a:pt x="6" y="2"/>
                  </a:lnTo>
                  <a:lnTo>
                    <a:pt x="10" y="0"/>
                  </a:lnTo>
                  <a:cubicBezTo>
                    <a:pt x="3" y="1"/>
                    <a:pt x="0" y="2"/>
                    <a:pt x="6" y="2"/>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7" name="Freeform 44"/>
            <p:cNvSpPr>
              <a:spLocks/>
            </p:cNvSpPr>
            <p:nvPr/>
          </p:nvSpPr>
          <p:spPr bwMode="invGray">
            <a:xfrm>
              <a:off x="8950325" y="1521861"/>
              <a:ext cx="61912" cy="7386"/>
            </a:xfrm>
            <a:custGeom>
              <a:avLst/>
              <a:gdLst>
                <a:gd name="T0" fmla="*/ 2147483647 w 65"/>
                <a:gd name="T1" fmla="*/ 2147483647 h 9"/>
                <a:gd name="T2" fmla="*/ 2147483647 w 65"/>
                <a:gd name="T3" fmla="*/ 2147483647 h 9"/>
                <a:gd name="T4" fmla="*/ 2147483647 w 65"/>
                <a:gd name="T5" fmla="*/ 2147483647 h 9"/>
                <a:gd name="T6" fmla="*/ 2147483647 w 65"/>
                <a:gd name="T7" fmla="*/ 2147483647 h 9"/>
                <a:gd name="T8" fmla="*/ 2147483647 w 65"/>
                <a:gd name="T9" fmla="*/ 214748364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8" name="Freeform 45"/>
            <p:cNvSpPr>
              <a:spLocks/>
            </p:cNvSpPr>
            <p:nvPr/>
          </p:nvSpPr>
          <p:spPr bwMode="invGray">
            <a:xfrm>
              <a:off x="7537450" y="1546479"/>
              <a:ext cx="28575" cy="3693"/>
            </a:xfrm>
            <a:custGeom>
              <a:avLst/>
              <a:gdLst>
                <a:gd name="T0" fmla="*/ 0 w 29"/>
                <a:gd name="T1" fmla="*/ 2147483647 h 4"/>
                <a:gd name="T2" fmla="*/ 0 w 29"/>
                <a:gd name="T3" fmla="*/ 2147483647 h 4"/>
                <a:gd name="T4" fmla="*/ 2147483647 w 29"/>
                <a:gd name="T5" fmla="*/ 2147483647 h 4"/>
                <a:gd name="T6" fmla="*/ 2147483647 w 29"/>
                <a:gd name="T7" fmla="*/ 0 h 4"/>
                <a:gd name="T8" fmla="*/ 0 w 29"/>
                <a:gd name="T9" fmla="*/ 2147483647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4">
                  <a:moveTo>
                    <a:pt x="0" y="3"/>
                  </a:moveTo>
                  <a:lnTo>
                    <a:pt x="0" y="3"/>
                  </a:lnTo>
                  <a:lnTo>
                    <a:pt x="9" y="4"/>
                  </a:lnTo>
                  <a:lnTo>
                    <a:pt x="29" y="0"/>
                  </a:lnTo>
                  <a:lnTo>
                    <a:pt x="0" y="3"/>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9" name="Freeform 46"/>
            <p:cNvSpPr>
              <a:spLocks/>
            </p:cNvSpPr>
            <p:nvPr/>
          </p:nvSpPr>
          <p:spPr bwMode="invGray">
            <a:xfrm>
              <a:off x="7478713" y="1562481"/>
              <a:ext cx="38100" cy="2462"/>
            </a:xfrm>
            <a:custGeom>
              <a:avLst/>
              <a:gdLst>
                <a:gd name="T0" fmla="*/ 2147483647 w 40"/>
                <a:gd name="T1" fmla="*/ 2147483647 h 3"/>
                <a:gd name="T2" fmla="*/ 2147483647 w 40"/>
                <a:gd name="T3" fmla="*/ 2147483647 h 3"/>
                <a:gd name="T4" fmla="*/ 0 w 40"/>
                <a:gd name="T5" fmla="*/ 0 h 3"/>
                <a:gd name="T6" fmla="*/ 2147483647 w 40"/>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 h="3">
                  <a:moveTo>
                    <a:pt x="40" y="3"/>
                  </a:moveTo>
                  <a:lnTo>
                    <a:pt x="40" y="3"/>
                  </a:lnTo>
                  <a:lnTo>
                    <a:pt x="0" y="0"/>
                  </a:lnTo>
                  <a:cubicBezTo>
                    <a:pt x="9" y="1"/>
                    <a:pt x="22" y="2"/>
                    <a:pt x="40"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0" name="Freeform 47"/>
            <p:cNvSpPr>
              <a:spLocks/>
            </p:cNvSpPr>
            <p:nvPr/>
          </p:nvSpPr>
          <p:spPr bwMode="invGray">
            <a:xfrm>
              <a:off x="5410200" y="1568636"/>
              <a:ext cx="36512" cy="3693"/>
            </a:xfrm>
            <a:custGeom>
              <a:avLst/>
              <a:gdLst>
                <a:gd name="T0" fmla="*/ 2147483647 w 38"/>
                <a:gd name="T1" fmla="*/ 0 h 5"/>
                <a:gd name="T2" fmla="*/ 2147483647 w 38"/>
                <a:gd name="T3" fmla="*/ 0 h 5"/>
                <a:gd name="T4" fmla="*/ 0 w 38"/>
                <a:gd name="T5" fmla="*/ 2147483647 h 5"/>
                <a:gd name="T6" fmla="*/ 2147483647 w 38"/>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5">
                  <a:moveTo>
                    <a:pt x="24" y="0"/>
                  </a:moveTo>
                  <a:lnTo>
                    <a:pt x="24" y="0"/>
                  </a:lnTo>
                  <a:lnTo>
                    <a:pt x="0" y="5"/>
                  </a:lnTo>
                  <a:cubicBezTo>
                    <a:pt x="38" y="5"/>
                    <a:pt x="21" y="3"/>
                    <a:pt x="24"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1" name="Freeform 48"/>
            <p:cNvSpPr>
              <a:spLocks/>
            </p:cNvSpPr>
            <p:nvPr/>
          </p:nvSpPr>
          <p:spPr bwMode="invGray">
            <a:xfrm>
              <a:off x="10206038" y="1530477"/>
              <a:ext cx="61912" cy="4924"/>
            </a:xfrm>
            <a:custGeom>
              <a:avLst/>
              <a:gdLst>
                <a:gd name="T0" fmla="*/ 2147483647 w 65"/>
                <a:gd name="T1" fmla="*/ 2147483647 h 6"/>
                <a:gd name="T2" fmla="*/ 2147483647 w 65"/>
                <a:gd name="T3" fmla="*/ 2147483647 h 6"/>
                <a:gd name="T4" fmla="*/ 0 w 65"/>
                <a:gd name="T5" fmla="*/ 0 h 6"/>
                <a:gd name="T6" fmla="*/ 2147483647 w 65"/>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2" name="Freeform 49"/>
            <p:cNvSpPr>
              <a:spLocks/>
            </p:cNvSpPr>
            <p:nvPr/>
          </p:nvSpPr>
          <p:spPr bwMode="invGray">
            <a:xfrm>
              <a:off x="6257925" y="1525554"/>
              <a:ext cx="19050" cy="2462"/>
            </a:xfrm>
            <a:custGeom>
              <a:avLst/>
              <a:gdLst>
                <a:gd name="T0" fmla="*/ 2147483647 w 21"/>
                <a:gd name="T1" fmla="*/ 0 h 2"/>
                <a:gd name="T2" fmla="*/ 2147483647 w 21"/>
                <a:gd name="T3" fmla="*/ 0 h 2"/>
                <a:gd name="T4" fmla="*/ 0 w 21"/>
                <a:gd name="T5" fmla="*/ 2147483647 h 2"/>
                <a:gd name="T6" fmla="*/ 2147483647 w 2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3" name="Freeform 50"/>
            <p:cNvSpPr>
              <a:spLocks/>
            </p:cNvSpPr>
            <p:nvPr/>
          </p:nvSpPr>
          <p:spPr bwMode="invGray">
            <a:xfrm>
              <a:off x="10134600" y="1528016"/>
              <a:ext cx="71437" cy="3693"/>
            </a:xfrm>
            <a:custGeom>
              <a:avLst/>
              <a:gdLst>
                <a:gd name="T0" fmla="*/ 0 w 75"/>
                <a:gd name="T1" fmla="*/ 2147483647 h 4"/>
                <a:gd name="T2" fmla="*/ 0 w 75"/>
                <a:gd name="T3" fmla="*/ 2147483647 h 4"/>
                <a:gd name="T4" fmla="*/ 2147483647 w 75"/>
                <a:gd name="T5" fmla="*/ 2147483647 h 4"/>
                <a:gd name="T6" fmla="*/ 2147483647 w 75"/>
                <a:gd name="T7" fmla="*/ 2147483647 h 4"/>
                <a:gd name="T8" fmla="*/ 0 w 75"/>
                <a:gd name="T9" fmla="*/ 2147483647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4" name="Freeform 51"/>
            <p:cNvSpPr>
              <a:spLocks/>
            </p:cNvSpPr>
            <p:nvPr/>
          </p:nvSpPr>
          <p:spPr bwMode="invGray">
            <a:xfrm>
              <a:off x="2582863" y="1560020"/>
              <a:ext cx="7937" cy="1231"/>
            </a:xfrm>
            <a:custGeom>
              <a:avLst/>
              <a:gdLst>
                <a:gd name="T0" fmla="*/ 2147483647 w 8"/>
                <a:gd name="T1" fmla="*/ 2147483647 h 1"/>
                <a:gd name="T2" fmla="*/ 2147483647 w 8"/>
                <a:gd name="T3" fmla="*/ 2147483647 h 1"/>
                <a:gd name="T4" fmla="*/ 2147483647 w 8"/>
                <a:gd name="T5" fmla="*/ 0 h 1"/>
                <a:gd name="T6" fmla="*/ 2147483647 w 8"/>
                <a:gd name="T7" fmla="*/ 214748364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8" y="1"/>
                  </a:moveTo>
                  <a:lnTo>
                    <a:pt x="8" y="1"/>
                  </a:lnTo>
                  <a:lnTo>
                    <a:pt x="1" y="0"/>
                  </a:lnTo>
                  <a:cubicBezTo>
                    <a:pt x="0" y="1"/>
                    <a:pt x="3" y="1"/>
                    <a:pt x="8"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5" name="Freeform 52"/>
            <p:cNvSpPr>
              <a:spLocks/>
            </p:cNvSpPr>
            <p:nvPr/>
          </p:nvSpPr>
          <p:spPr bwMode="invGray">
            <a:xfrm>
              <a:off x="1762125" y="1521861"/>
              <a:ext cx="34925" cy="1231"/>
            </a:xfrm>
            <a:custGeom>
              <a:avLst/>
              <a:gdLst>
                <a:gd name="T0" fmla="*/ 0 w 36"/>
                <a:gd name="T1" fmla="*/ 2147483647 h 1"/>
                <a:gd name="T2" fmla="*/ 0 w 36"/>
                <a:gd name="T3" fmla="*/ 2147483647 h 1"/>
                <a:gd name="T4" fmla="*/ 2147483647 w 36"/>
                <a:gd name="T5" fmla="*/ 2147483647 h 1"/>
                <a:gd name="T6" fmla="*/ 0 w 36"/>
                <a:gd name="T7" fmla="*/ 214748364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6" name="Freeform 53"/>
            <p:cNvSpPr>
              <a:spLocks/>
            </p:cNvSpPr>
            <p:nvPr/>
          </p:nvSpPr>
          <p:spPr bwMode="invGray">
            <a:xfrm>
              <a:off x="10812463" y="1529246"/>
              <a:ext cx="19050" cy="1231"/>
            </a:xfrm>
            <a:custGeom>
              <a:avLst/>
              <a:gdLst>
                <a:gd name="T0" fmla="*/ 0 w 20"/>
                <a:gd name="T1" fmla="*/ 2147483647 h 1"/>
                <a:gd name="T2" fmla="*/ 0 w 20"/>
                <a:gd name="T3" fmla="*/ 2147483647 h 1"/>
                <a:gd name="T4" fmla="*/ 0 w 20"/>
                <a:gd name="T5" fmla="*/ 2147483647 h 1"/>
                <a:gd name="T6" fmla="*/ 0 60000 65536"/>
                <a:gd name="T7" fmla="*/ 0 60000 65536"/>
                <a:gd name="T8" fmla="*/ 0 60000 65536"/>
              </a:gdLst>
              <a:ahLst/>
              <a:cxnLst>
                <a:cxn ang="T6">
                  <a:pos x="T0" y="T1"/>
                </a:cxn>
                <a:cxn ang="T7">
                  <a:pos x="T2" y="T3"/>
                </a:cxn>
                <a:cxn ang="T8">
                  <a:pos x="T4" y="T5"/>
                </a:cxn>
              </a:cxnLst>
              <a:rect l="0" t="0" r="r" b="b"/>
              <a:pathLst>
                <a:path w="20" h="1">
                  <a:moveTo>
                    <a:pt x="0" y="1"/>
                  </a:moveTo>
                  <a:lnTo>
                    <a:pt x="0" y="1"/>
                  </a:lnTo>
                  <a:cubicBezTo>
                    <a:pt x="20" y="1"/>
                    <a:pt x="3" y="0"/>
                    <a:pt x="0"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7" name="Freeform 54"/>
            <p:cNvSpPr>
              <a:spLocks/>
            </p:cNvSpPr>
            <p:nvPr/>
          </p:nvSpPr>
          <p:spPr bwMode="invGray">
            <a:xfrm>
              <a:off x="10896600" y="1545248"/>
              <a:ext cx="7937" cy="2462"/>
            </a:xfrm>
            <a:custGeom>
              <a:avLst/>
              <a:gdLst>
                <a:gd name="T0" fmla="*/ 2147483647 w 8"/>
                <a:gd name="T1" fmla="*/ 0 h 3"/>
                <a:gd name="T2" fmla="*/ 2147483647 w 8"/>
                <a:gd name="T3" fmla="*/ 0 h 3"/>
                <a:gd name="T4" fmla="*/ 0 w 8"/>
                <a:gd name="T5" fmla="*/ 2147483647 h 3"/>
                <a:gd name="T6" fmla="*/ 2147483647 w 8"/>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8" name="Freeform 55"/>
            <p:cNvSpPr>
              <a:spLocks/>
            </p:cNvSpPr>
            <p:nvPr/>
          </p:nvSpPr>
          <p:spPr bwMode="invGray">
            <a:xfrm>
              <a:off x="9947275" y="1553865"/>
              <a:ext cx="4762" cy="1231"/>
            </a:xfrm>
            <a:custGeom>
              <a:avLst/>
              <a:gdLst>
                <a:gd name="T0" fmla="*/ 2147483647 w 5"/>
                <a:gd name="T1" fmla="*/ 0 h 1"/>
                <a:gd name="T2" fmla="*/ 2147483647 w 5"/>
                <a:gd name="T3" fmla="*/ 0 h 1"/>
                <a:gd name="T4" fmla="*/ 0 w 5"/>
                <a:gd name="T5" fmla="*/ 0 h 1"/>
                <a:gd name="T6" fmla="*/ 2147483647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1" y="0"/>
                  </a:moveTo>
                  <a:lnTo>
                    <a:pt x="1" y="0"/>
                  </a:lnTo>
                  <a:lnTo>
                    <a:pt x="0" y="0"/>
                  </a:lnTo>
                  <a:cubicBezTo>
                    <a:pt x="5" y="1"/>
                    <a:pt x="4" y="0"/>
                    <a:pt x="1"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9" name="Freeform 56"/>
            <p:cNvSpPr>
              <a:spLocks/>
            </p:cNvSpPr>
            <p:nvPr/>
          </p:nvSpPr>
          <p:spPr bwMode="invGray">
            <a:xfrm>
              <a:off x="10817225" y="1531708"/>
              <a:ext cx="23812" cy="0"/>
            </a:xfrm>
            <a:custGeom>
              <a:avLst/>
              <a:gdLst>
                <a:gd name="T0" fmla="*/ 2147483647 w 25"/>
                <a:gd name="T1" fmla="*/ 1 h 1"/>
                <a:gd name="T2" fmla="*/ 2147483647 w 25"/>
                <a:gd name="T3" fmla="*/ 1 h 1"/>
                <a:gd name="T4" fmla="*/ 0 w 25"/>
                <a:gd name="T5" fmla="*/ 0 h 1"/>
                <a:gd name="T6" fmla="*/ 2147483647 w 25"/>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0" name="Freeform 57"/>
            <p:cNvSpPr>
              <a:spLocks/>
            </p:cNvSpPr>
            <p:nvPr/>
          </p:nvSpPr>
          <p:spPr bwMode="invGray">
            <a:xfrm>
              <a:off x="10836275" y="1529246"/>
              <a:ext cx="19050" cy="1231"/>
            </a:xfrm>
            <a:custGeom>
              <a:avLst/>
              <a:gdLst>
                <a:gd name="T0" fmla="*/ 0 w 20"/>
                <a:gd name="T1" fmla="*/ 2147483647 h 1"/>
                <a:gd name="T2" fmla="*/ 0 w 20"/>
                <a:gd name="T3" fmla="*/ 2147483647 h 1"/>
                <a:gd name="T4" fmla="*/ 2147483647 w 20"/>
                <a:gd name="T5" fmla="*/ 2147483647 h 1"/>
                <a:gd name="T6" fmla="*/ 0 w 20"/>
                <a:gd name="T7" fmla="*/ 214748364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
                  <a:moveTo>
                    <a:pt x="0" y="1"/>
                  </a:moveTo>
                  <a:lnTo>
                    <a:pt x="0" y="1"/>
                  </a:lnTo>
                  <a:lnTo>
                    <a:pt x="18" y="1"/>
                  </a:lnTo>
                  <a:cubicBezTo>
                    <a:pt x="20" y="1"/>
                    <a:pt x="18" y="0"/>
                    <a:pt x="0"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1" name="Freeform 58"/>
            <p:cNvSpPr>
              <a:spLocks/>
            </p:cNvSpPr>
            <p:nvPr/>
          </p:nvSpPr>
          <p:spPr bwMode="invGray">
            <a:xfrm>
              <a:off x="10787063" y="1530477"/>
              <a:ext cx="30162" cy="1231"/>
            </a:xfrm>
            <a:custGeom>
              <a:avLst/>
              <a:gdLst>
                <a:gd name="T0" fmla="*/ 0 w 31"/>
                <a:gd name="T1" fmla="*/ 0 h 1"/>
                <a:gd name="T2" fmla="*/ 0 w 31"/>
                <a:gd name="T3" fmla="*/ 0 h 1"/>
                <a:gd name="T4" fmla="*/ 2147483647 w 31"/>
                <a:gd name="T5" fmla="*/ 2147483647 h 1"/>
                <a:gd name="T6" fmla="*/ 2147483647 w 31"/>
                <a:gd name="T7" fmla="*/ 0 h 1"/>
                <a:gd name="T8" fmla="*/ 0 w 31"/>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2" name="Freeform 59"/>
            <p:cNvSpPr>
              <a:spLocks/>
            </p:cNvSpPr>
            <p:nvPr/>
          </p:nvSpPr>
          <p:spPr bwMode="invGray">
            <a:xfrm>
              <a:off x="4092575" y="1552634"/>
              <a:ext cx="20637" cy="2462"/>
            </a:xfrm>
            <a:custGeom>
              <a:avLst/>
              <a:gdLst>
                <a:gd name="T0" fmla="*/ 2147483647 w 23"/>
                <a:gd name="T1" fmla="*/ 0 h 2"/>
                <a:gd name="T2" fmla="*/ 2147483647 w 23"/>
                <a:gd name="T3" fmla="*/ 0 h 2"/>
                <a:gd name="T4" fmla="*/ 2147483647 w 23"/>
                <a:gd name="T5" fmla="*/ 0 h 2"/>
                <a:gd name="T6" fmla="*/ 2147483647 w 2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2">
                  <a:moveTo>
                    <a:pt x="23" y="0"/>
                  </a:moveTo>
                  <a:lnTo>
                    <a:pt x="23" y="0"/>
                  </a:lnTo>
                  <a:lnTo>
                    <a:pt x="19" y="0"/>
                  </a:lnTo>
                  <a:cubicBezTo>
                    <a:pt x="0" y="2"/>
                    <a:pt x="8" y="1"/>
                    <a:pt x="23"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3" name="Freeform 60"/>
            <p:cNvSpPr>
              <a:spLocks/>
            </p:cNvSpPr>
            <p:nvPr/>
          </p:nvSpPr>
          <p:spPr bwMode="invGray">
            <a:xfrm>
              <a:off x="8528050" y="1567405"/>
              <a:ext cx="3175" cy="1231"/>
            </a:xfrm>
            <a:custGeom>
              <a:avLst/>
              <a:gdLst>
                <a:gd name="T0" fmla="*/ 2147483647 w 3"/>
                <a:gd name="T1" fmla="*/ 2147483647 h 1"/>
                <a:gd name="T2" fmla="*/ 2147483647 w 3"/>
                <a:gd name="T3" fmla="*/ 2147483647 h 1"/>
                <a:gd name="T4" fmla="*/ 2147483647 w 3"/>
                <a:gd name="T5" fmla="*/ 0 h 1"/>
                <a:gd name="T6" fmla="*/ 0 w 3"/>
                <a:gd name="T7" fmla="*/ 0 h 1"/>
                <a:gd name="T8" fmla="*/ 2147483647 w 3"/>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
                  <a:moveTo>
                    <a:pt x="1" y="1"/>
                  </a:moveTo>
                  <a:lnTo>
                    <a:pt x="1" y="1"/>
                  </a:lnTo>
                  <a:lnTo>
                    <a:pt x="3" y="0"/>
                  </a:lnTo>
                  <a:lnTo>
                    <a:pt x="0" y="0"/>
                  </a:lnTo>
                  <a:lnTo>
                    <a:pt x="1" y="1"/>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4" name="Freeform 61"/>
            <p:cNvSpPr>
              <a:spLocks/>
            </p:cNvSpPr>
            <p:nvPr/>
          </p:nvSpPr>
          <p:spPr bwMode="invGray">
            <a:xfrm>
              <a:off x="8461375" y="1556326"/>
              <a:ext cx="66675" cy="14771"/>
            </a:xfrm>
            <a:custGeom>
              <a:avLst/>
              <a:gdLst>
                <a:gd name="T0" fmla="*/ 0 w 69"/>
                <a:gd name="T1" fmla="*/ 2147483647 h 17"/>
                <a:gd name="T2" fmla="*/ 0 w 69"/>
                <a:gd name="T3" fmla="*/ 2147483647 h 17"/>
                <a:gd name="T4" fmla="*/ 2147483647 w 69"/>
                <a:gd name="T5" fmla="*/ 2147483647 h 17"/>
                <a:gd name="T6" fmla="*/ 2147483647 w 69"/>
                <a:gd name="T7" fmla="*/ 0 h 17"/>
                <a:gd name="T8" fmla="*/ 0 w 69"/>
                <a:gd name="T9" fmla="*/ 214748364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5" name="Freeform 62"/>
            <p:cNvSpPr>
              <a:spLocks noEditPoints="1"/>
            </p:cNvSpPr>
            <p:nvPr/>
          </p:nvSpPr>
          <p:spPr bwMode="invGray">
            <a:xfrm>
              <a:off x="1562100" y="1514475"/>
              <a:ext cx="9563100" cy="64008"/>
            </a:xfrm>
            <a:custGeom>
              <a:avLst/>
              <a:gdLst>
                <a:gd name="T0" fmla="*/ 2147483647 w 10030"/>
                <a:gd name="T1" fmla="*/ 2147483647 h 75"/>
                <a:gd name="T2" fmla="*/ 2147483647 w 10030"/>
                <a:gd name="T3" fmla="*/ 2147483647 h 75"/>
                <a:gd name="T4" fmla="*/ 2147483647 w 10030"/>
                <a:gd name="T5" fmla="*/ 2147483647 h 75"/>
                <a:gd name="T6" fmla="*/ 2147483647 w 10030"/>
                <a:gd name="T7" fmla="*/ 2147483647 h 75"/>
                <a:gd name="T8" fmla="*/ 2147483647 w 10030"/>
                <a:gd name="T9" fmla="*/ 2147483647 h 75"/>
                <a:gd name="T10" fmla="*/ 2147483647 w 10030"/>
                <a:gd name="T11" fmla="*/ 2147483647 h 75"/>
                <a:gd name="T12" fmla="*/ 2147483647 w 10030"/>
                <a:gd name="T13" fmla="*/ 2147483647 h 75"/>
                <a:gd name="T14" fmla="*/ 2147483647 w 10030"/>
                <a:gd name="T15" fmla="*/ 2147483647 h 75"/>
                <a:gd name="T16" fmla="*/ 2147483647 w 10030"/>
                <a:gd name="T17" fmla="*/ 2147483647 h 75"/>
                <a:gd name="T18" fmla="*/ 2147483647 w 10030"/>
                <a:gd name="T19" fmla="*/ 2147483647 h 75"/>
                <a:gd name="T20" fmla="*/ 2147483647 w 10030"/>
                <a:gd name="T21" fmla="*/ 2147483647 h 75"/>
                <a:gd name="T22" fmla="*/ 2147483647 w 10030"/>
                <a:gd name="T23" fmla="*/ 2147483647 h 75"/>
                <a:gd name="T24" fmla="*/ 2147483647 w 10030"/>
                <a:gd name="T25" fmla="*/ 2147483647 h 75"/>
                <a:gd name="T26" fmla="*/ 2147483647 w 10030"/>
                <a:gd name="T27" fmla="*/ 2147483647 h 75"/>
                <a:gd name="T28" fmla="*/ 2147483647 w 10030"/>
                <a:gd name="T29" fmla="*/ 2147483647 h 75"/>
                <a:gd name="T30" fmla="*/ 2147483647 w 10030"/>
                <a:gd name="T31" fmla="*/ 2147483647 h 75"/>
                <a:gd name="T32" fmla="*/ 2147483647 w 10030"/>
                <a:gd name="T33" fmla="*/ 2147483647 h 75"/>
                <a:gd name="T34" fmla="*/ 2147483647 w 10030"/>
                <a:gd name="T35" fmla="*/ 2147483647 h 75"/>
                <a:gd name="T36" fmla="*/ 2147483647 w 10030"/>
                <a:gd name="T37" fmla="*/ 2147483647 h 75"/>
                <a:gd name="T38" fmla="*/ 2147483647 w 10030"/>
                <a:gd name="T39" fmla="*/ 2147483647 h 75"/>
                <a:gd name="T40" fmla="*/ 2147483647 w 10030"/>
                <a:gd name="T41" fmla="*/ 2147483647 h 75"/>
                <a:gd name="T42" fmla="*/ 2147483647 w 10030"/>
                <a:gd name="T43" fmla="*/ 2147483647 h 75"/>
                <a:gd name="T44" fmla="*/ 2147483647 w 10030"/>
                <a:gd name="T45" fmla="*/ 2147483647 h 75"/>
                <a:gd name="T46" fmla="*/ 2147483647 w 10030"/>
                <a:gd name="T47" fmla="*/ 2147483647 h 75"/>
                <a:gd name="T48" fmla="*/ 2147483647 w 10030"/>
                <a:gd name="T49" fmla="*/ 2147483647 h 75"/>
                <a:gd name="T50" fmla="*/ 2147483647 w 10030"/>
                <a:gd name="T51" fmla="*/ 2147483647 h 75"/>
                <a:gd name="T52" fmla="*/ 2147483647 w 10030"/>
                <a:gd name="T53" fmla="*/ 2147483647 h 75"/>
                <a:gd name="T54" fmla="*/ 2147483647 w 10030"/>
                <a:gd name="T55" fmla="*/ 2147483647 h 75"/>
                <a:gd name="T56" fmla="*/ 2147483647 w 10030"/>
                <a:gd name="T57" fmla="*/ 2147483647 h 75"/>
                <a:gd name="T58" fmla="*/ 2147483647 w 10030"/>
                <a:gd name="T59" fmla="*/ 2147483647 h 75"/>
                <a:gd name="T60" fmla="*/ 2147483647 w 10030"/>
                <a:gd name="T61" fmla="*/ 2147483647 h 75"/>
                <a:gd name="T62" fmla="*/ 2147483647 w 10030"/>
                <a:gd name="T63" fmla="*/ 2147483647 h 75"/>
                <a:gd name="T64" fmla="*/ 2147483647 w 10030"/>
                <a:gd name="T65" fmla="*/ 2147483647 h 75"/>
                <a:gd name="T66" fmla="*/ 2147483647 w 10030"/>
                <a:gd name="T67" fmla="*/ 2147483647 h 75"/>
                <a:gd name="T68" fmla="*/ 2147483647 w 10030"/>
                <a:gd name="T69" fmla="*/ 2147483647 h 75"/>
                <a:gd name="T70" fmla="*/ 2147483647 w 10030"/>
                <a:gd name="T71" fmla="*/ 2147483647 h 75"/>
                <a:gd name="T72" fmla="*/ 2147483647 w 10030"/>
                <a:gd name="T73" fmla="*/ 2147483647 h 75"/>
                <a:gd name="T74" fmla="*/ 2147483647 w 10030"/>
                <a:gd name="T75" fmla="*/ 2147483647 h 75"/>
                <a:gd name="T76" fmla="*/ 2147483647 w 10030"/>
                <a:gd name="T77" fmla="*/ 2147483647 h 75"/>
                <a:gd name="T78" fmla="*/ 2147483647 w 10030"/>
                <a:gd name="T79" fmla="*/ 2147483647 h 75"/>
                <a:gd name="T80" fmla="*/ 2147483647 w 10030"/>
                <a:gd name="T81" fmla="*/ 2147483647 h 75"/>
                <a:gd name="T82" fmla="*/ 2147483647 w 10030"/>
                <a:gd name="T83" fmla="*/ 2147483647 h 75"/>
                <a:gd name="T84" fmla="*/ 2147483647 w 10030"/>
                <a:gd name="T85" fmla="*/ 2147483647 h 75"/>
                <a:gd name="T86" fmla="*/ 2147483647 w 10030"/>
                <a:gd name="T87" fmla="*/ 2147483647 h 75"/>
                <a:gd name="T88" fmla="*/ 2147483647 w 10030"/>
                <a:gd name="T89" fmla="*/ 2147483647 h 75"/>
                <a:gd name="T90" fmla="*/ 2147483647 w 10030"/>
                <a:gd name="T91" fmla="*/ 2147483647 h 75"/>
                <a:gd name="T92" fmla="*/ 2147483647 w 10030"/>
                <a:gd name="T93" fmla="*/ 2147483647 h 75"/>
                <a:gd name="T94" fmla="*/ 2147483647 w 10030"/>
                <a:gd name="T95" fmla="*/ 2147483647 h 75"/>
                <a:gd name="T96" fmla="*/ 2147483647 w 10030"/>
                <a:gd name="T97" fmla="*/ 2147483647 h 75"/>
                <a:gd name="T98" fmla="*/ 2147483647 w 10030"/>
                <a:gd name="T99" fmla="*/ 2147483647 h 75"/>
                <a:gd name="T100" fmla="*/ 2147483647 w 10030"/>
                <a:gd name="T101" fmla="*/ 2147483647 h 75"/>
                <a:gd name="T102" fmla="*/ 2147483647 w 10030"/>
                <a:gd name="T103" fmla="*/ 2147483647 h 75"/>
                <a:gd name="T104" fmla="*/ 2147483647 w 10030"/>
                <a:gd name="T105" fmla="*/ 2147483647 h 75"/>
                <a:gd name="T106" fmla="*/ 2147483647 w 10030"/>
                <a:gd name="T107" fmla="*/ 2147483647 h 75"/>
                <a:gd name="T108" fmla="*/ 2147483647 w 10030"/>
                <a:gd name="T109" fmla="*/ 2147483647 h 75"/>
                <a:gd name="T110" fmla="*/ 2147483647 w 10030"/>
                <a:gd name="T111" fmla="*/ 2147483647 h 75"/>
                <a:gd name="T112" fmla="*/ 2147483647 w 10030"/>
                <a:gd name="T113" fmla="*/ 2147483647 h 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6" name="Freeform 63"/>
            <p:cNvSpPr>
              <a:spLocks/>
            </p:cNvSpPr>
            <p:nvPr/>
          </p:nvSpPr>
          <p:spPr bwMode="invGray">
            <a:xfrm>
              <a:off x="7508875" y="1560020"/>
              <a:ext cx="11112" cy="3693"/>
            </a:xfrm>
            <a:custGeom>
              <a:avLst/>
              <a:gdLst>
                <a:gd name="T0" fmla="*/ 2147483647 w 12"/>
                <a:gd name="T1" fmla="*/ 2147483647 h 3"/>
                <a:gd name="T2" fmla="*/ 2147483647 w 12"/>
                <a:gd name="T3" fmla="*/ 2147483647 h 3"/>
                <a:gd name="T4" fmla="*/ 2147483647 w 12"/>
                <a:gd name="T5" fmla="*/ 0 h 3"/>
                <a:gd name="T6" fmla="*/ 2147483647 w 12"/>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7" name="Freeform 64"/>
            <p:cNvSpPr>
              <a:spLocks/>
            </p:cNvSpPr>
            <p:nvPr/>
          </p:nvSpPr>
          <p:spPr bwMode="invGray">
            <a:xfrm>
              <a:off x="5434013" y="1567405"/>
              <a:ext cx="4762" cy="1231"/>
            </a:xfrm>
            <a:custGeom>
              <a:avLst/>
              <a:gdLst>
                <a:gd name="T0" fmla="*/ 2147483647 w 5"/>
                <a:gd name="T1" fmla="*/ 2147483647 h 1"/>
                <a:gd name="T2" fmla="*/ 2147483647 w 5"/>
                <a:gd name="T3" fmla="*/ 2147483647 h 1"/>
                <a:gd name="T4" fmla="*/ 2147483647 w 5"/>
                <a:gd name="T5" fmla="*/ 0 h 1"/>
                <a:gd name="T6" fmla="*/ 0 w 5"/>
                <a:gd name="T7" fmla="*/ 2147483647 h 1"/>
                <a:gd name="T8" fmla="*/ 2147483647 w 5"/>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8" name="Freeform 65"/>
            <p:cNvSpPr>
              <a:spLocks/>
            </p:cNvSpPr>
            <p:nvPr/>
          </p:nvSpPr>
          <p:spPr bwMode="invGray">
            <a:xfrm>
              <a:off x="9672638" y="1567405"/>
              <a:ext cx="25400" cy="2462"/>
            </a:xfrm>
            <a:custGeom>
              <a:avLst/>
              <a:gdLst>
                <a:gd name="T0" fmla="*/ 2147483647 w 27"/>
                <a:gd name="T1" fmla="*/ 2147483647 h 3"/>
                <a:gd name="T2" fmla="*/ 2147483647 w 27"/>
                <a:gd name="T3" fmla="*/ 2147483647 h 3"/>
                <a:gd name="T4" fmla="*/ 2147483647 w 27"/>
                <a:gd name="T5" fmla="*/ 0 h 3"/>
                <a:gd name="T6" fmla="*/ 2147483647 w 27"/>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9" name="Freeform 66"/>
            <p:cNvSpPr>
              <a:spLocks/>
            </p:cNvSpPr>
            <p:nvPr/>
          </p:nvSpPr>
          <p:spPr bwMode="invGray">
            <a:xfrm>
              <a:off x="10966450" y="1529246"/>
              <a:ext cx="39687" cy="2462"/>
            </a:xfrm>
            <a:custGeom>
              <a:avLst/>
              <a:gdLst>
                <a:gd name="T0" fmla="*/ 2147483647 w 42"/>
                <a:gd name="T1" fmla="*/ 0 h 3"/>
                <a:gd name="T2" fmla="*/ 2147483647 w 42"/>
                <a:gd name="T3" fmla="*/ 0 h 3"/>
                <a:gd name="T4" fmla="*/ 0 w 42"/>
                <a:gd name="T5" fmla="*/ 2147483647 h 3"/>
                <a:gd name="T6" fmla="*/ 2147483647 w 42"/>
                <a:gd name="T7" fmla="*/ 2147483647 h 3"/>
                <a:gd name="T8" fmla="*/ 2147483647 w 4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0" name="Freeform 67"/>
            <p:cNvSpPr>
              <a:spLocks/>
            </p:cNvSpPr>
            <p:nvPr/>
          </p:nvSpPr>
          <p:spPr bwMode="invGray">
            <a:xfrm>
              <a:off x="11329988" y="1552634"/>
              <a:ext cx="44450" cy="2462"/>
            </a:xfrm>
            <a:custGeom>
              <a:avLst/>
              <a:gdLst>
                <a:gd name="T0" fmla="*/ 2147483647 w 46"/>
                <a:gd name="T1" fmla="*/ 2147483647 h 3"/>
                <a:gd name="T2" fmla="*/ 2147483647 w 46"/>
                <a:gd name="T3" fmla="*/ 2147483647 h 3"/>
                <a:gd name="T4" fmla="*/ 2147483647 w 46"/>
                <a:gd name="T5" fmla="*/ 2147483647 h 3"/>
                <a:gd name="T6" fmla="*/ 2147483647 w 46"/>
                <a:gd name="T7" fmla="*/ 0 h 3"/>
                <a:gd name="T8" fmla="*/ 2147483647 w 46"/>
                <a:gd name="T9" fmla="*/ 214748364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1" name="Freeform 68"/>
            <p:cNvSpPr>
              <a:spLocks/>
            </p:cNvSpPr>
            <p:nvPr/>
          </p:nvSpPr>
          <p:spPr bwMode="invGray">
            <a:xfrm>
              <a:off x="11042650" y="1540325"/>
              <a:ext cx="60325" cy="6155"/>
            </a:xfrm>
            <a:custGeom>
              <a:avLst/>
              <a:gdLst>
                <a:gd name="T0" fmla="*/ 0 w 63"/>
                <a:gd name="T1" fmla="*/ 2147483647 h 7"/>
                <a:gd name="T2" fmla="*/ 0 w 63"/>
                <a:gd name="T3" fmla="*/ 2147483647 h 7"/>
                <a:gd name="T4" fmla="*/ 2147483647 w 63"/>
                <a:gd name="T5" fmla="*/ 2147483647 h 7"/>
                <a:gd name="T6" fmla="*/ 2147483647 w 63"/>
                <a:gd name="T7" fmla="*/ 2147483647 h 7"/>
                <a:gd name="T8" fmla="*/ 0 w 63"/>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2" name="Freeform 69"/>
            <p:cNvSpPr>
              <a:spLocks/>
            </p:cNvSpPr>
            <p:nvPr/>
          </p:nvSpPr>
          <p:spPr bwMode="invGray">
            <a:xfrm>
              <a:off x="11106150" y="1542787"/>
              <a:ext cx="28575" cy="1231"/>
            </a:xfrm>
            <a:custGeom>
              <a:avLst/>
              <a:gdLst>
                <a:gd name="T0" fmla="*/ 0 w 31"/>
                <a:gd name="T1" fmla="*/ 2147483647 h 2"/>
                <a:gd name="T2" fmla="*/ 0 w 31"/>
                <a:gd name="T3" fmla="*/ 2147483647 h 2"/>
                <a:gd name="T4" fmla="*/ 2147483647 w 31"/>
                <a:gd name="T5" fmla="*/ 2147483647 h 2"/>
                <a:gd name="T6" fmla="*/ 0 w 31"/>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3" name="Freeform 70"/>
            <p:cNvSpPr>
              <a:spLocks/>
            </p:cNvSpPr>
            <p:nvPr/>
          </p:nvSpPr>
          <p:spPr bwMode="invGray">
            <a:xfrm>
              <a:off x="10679113" y="1525554"/>
              <a:ext cx="103187" cy="9847"/>
            </a:xfrm>
            <a:custGeom>
              <a:avLst/>
              <a:gdLst>
                <a:gd name="T0" fmla="*/ 2147483647 w 109"/>
                <a:gd name="T1" fmla="*/ 2147483647 h 12"/>
                <a:gd name="T2" fmla="*/ 2147483647 w 109"/>
                <a:gd name="T3" fmla="*/ 2147483647 h 12"/>
                <a:gd name="T4" fmla="*/ 2147483647 w 109"/>
                <a:gd name="T5" fmla="*/ 2147483647 h 12"/>
                <a:gd name="T6" fmla="*/ 2147483647 w 109"/>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4" name="Freeform 71"/>
            <p:cNvSpPr>
              <a:spLocks/>
            </p:cNvSpPr>
            <p:nvPr/>
          </p:nvSpPr>
          <p:spPr bwMode="invGray">
            <a:xfrm>
              <a:off x="11039475" y="1550172"/>
              <a:ext cx="26987" cy="4924"/>
            </a:xfrm>
            <a:custGeom>
              <a:avLst/>
              <a:gdLst>
                <a:gd name="T0" fmla="*/ 2147483647 w 27"/>
                <a:gd name="T1" fmla="*/ 2147483647 h 5"/>
                <a:gd name="T2" fmla="*/ 2147483647 w 27"/>
                <a:gd name="T3" fmla="*/ 2147483647 h 5"/>
                <a:gd name="T4" fmla="*/ 2147483647 w 27"/>
                <a:gd name="T5" fmla="*/ 0 h 5"/>
                <a:gd name="T6" fmla="*/ 0 w 27"/>
                <a:gd name="T7" fmla="*/ 2147483647 h 5"/>
                <a:gd name="T8" fmla="*/ 2147483647 w 27"/>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
                  <a:moveTo>
                    <a:pt x="27" y="5"/>
                  </a:moveTo>
                  <a:lnTo>
                    <a:pt x="27" y="5"/>
                  </a:lnTo>
                  <a:lnTo>
                    <a:pt x="16" y="0"/>
                  </a:lnTo>
                  <a:lnTo>
                    <a:pt x="0" y="4"/>
                  </a:lnTo>
                  <a:lnTo>
                    <a:pt x="27" y="5"/>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5" name="Freeform 72"/>
            <p:cNvSpPr>
              <a:spLocks/>
            </p:cNvSpPr>
            <p:nvPr/>
          </p:nvSpPr>
          <p:spPr bwMode="invGray">
            <a:xfrm>
              <a:off x="10841038" y="1548941"/>
              <a:ext cx="58737" cy="2462"/>
            </a:xfrm>
            <a:custGeom>
              <a:avLst/>
              <a:gdLst>
                <a:gd name="T0" fmla="*/ 2147483647 w 61"/>
                <a:gd name="T1" fmla="*/ 2147483647 h 3"/>
                <a:gd name="T2" fmla="*/ 2147483647 w 61"/>
                <a:gd name="T3" fmla="*/ 2147483647 h 3"/>
                <a:gd name="T4" fmla="*/ 2147483647 w 61"/>
                <a:gd name="T5" fmla="*/ 2147483647 h 3"/>
                <a:gd name="T6" fmla="*/ 2147483647 w 61"/>
                <a:gd name="T7" fmla="*/ 2147483647 h 3"/>
                <a:gd name="T8" fmla="*/ 2147483647 w 61"/>
                <a:gd name="T9" fmla="*/ 214748364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6" name="Freeform 73"/>
            <p:cNvSpPr>
              <a:spLocks/>
            </p:cNvSpPr>
            <p:nvPr/>
          </p:nvSpPr>
          <p:spPr bwMode="invGray">
            <a:xfrm>
              <a:off x="10899775" y="1550172"/>
              <a:ext cx="36512" cy="1231"/>
            </a:xfrm>
            <a:custGeom>
              <a:avLst/>
              <a:gdLst>
                <a:gd name="T0" fmla="*/ 0 w 38"/>
                <a:gd name="T1" fmla="*/ 2147483647 h 1"/>
                <a:gd name="T2" fmla="*/ 0 w 38"/>
                <a:gd name="T3" fmla="*/ 2147483647 h 1"/>
                <a:gd name="T4" fmla="*/ 2147483647 w 38"/>
                <a:gd name="T5" fmla="*/ 0 h 1"/>
                <a:gd name="T6" fmla="*/ 0 w 38"/>
                <a:gd name="T7" fmla="*/ 214748364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7" name="Freeform 74"/>
            <p:cNvSpPr>
              <a:spLocks/>
            </p:cNvSpPr>
            <p:nvPr/>
          </p:nvSpPr>
          <p:spPr bwMode="invGray">
            <a:xfrm>
              <a:off x="10958513" y="1555096"/>
              <a:ext cx="46037" cy="0"/>
            </a:xfrm>
            <a:custGeom>
              <a:avLst/>
              <a:gdLst>
                <a:gd name="T0" fmla="*/ 2147483647 w 47"/>
                <a:gd name="T1" fmla="*/ 1 h 1"/>
                <a:gd name="T2" fmla="*/ 2147483647 w 47"/>
                <a:gd name="T3" fmla="*/ 1 h 1"/>
                <a:gd name="T4" fmla="*/ 2147483647 w 47"/>
                <a:gd name="T5" fmla="*/ 0 h 1"/>
                <a:gd name="T6" fmla="*/ 0 w 47"/>
                <a:gd name="T7" fmla="*/ 0 h 1"/>
                <a:gd name="T8" fmla="*/ 2147483647 w 47"/>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1">
                  <a:moveTo>
                    <a:pt x="47" y="1"/>
                  </a:moveTo>
                  <a:lnTo>
                    <a:pt x="47" y="1"/>
                  </a:lnTo>
                  <a:lnTo>
                    <a:pt x="33" y="0"/>
                  </a:lnTo>
                  <a:lnTo>
                    <a:pt x="0" y="0"/>
                  </a:lnTo>
                  <a:lnTo>
                    <a:pt x="47" y="1"/>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8" name="Freeform 75"/>
            <p:cNvSpPr>
              <a:spLocks/>
            </p:cNvSpPr>
            <p:nvPr/>
          </p:nvSpPr>
          <p:spPr bwMode="invGray">
            <a:xfrm>
              <a:off x="10304463" y="1548941"/>
              <a:ext cx="61912" cy="3693"/>
            </a:xfrm>
            <a:custGeom>
              <a:avLst/>
              <a:gdLst>
                <a:gd name="T0" fmla="*/ 2147483647 w 65"/>
                <a:gd name="T1" fmla="*/ 0 h 4"/>
                <a:gd name="T2" fmla="*/ 2147483647 w 65"/>
                <a:gd name="T3" fmla="*/ 0 h 4"/>
                <a:gd name="T4" fmla="*/ 2147483647 w 65"/>
                <a:gd name="T5" fmla="*/ 2147483647 h 4"/>
                <a:gd name="T6" fmla="*/ 2147483647 w 65"/>
                <a:gd name="T7" fmla="*/ 2147483647 h 4"/>
                <a:gd name="T8" fmla="*/ 2147483647 w 65"/>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9" name="Freeform 76"/>
            <p:cNvSpPr>
              <a:spLocks/>
            </p:cNvSpPr>
            <p:nvPr/>
          </p:nvSpPr>
          <p:spPr bwMode="invGray">
            <a:xfrm>
              <a:off x="10483850" y="1557558"/>
              <a:ext cx="23812" cy="6155"/>
            </a:xfrm>
            <a:custGeom>
              <a:avLst/>
              <a:gdLst>
                <a:gd name="T0" fmla="*/ 2147483647 w 25"/>
                <a:gd name="T1" fmla="*/ 2147483647 h 7"/>
                <a:gd name="T2" fmla="*/ 2147483647 w 25"/>
                <a:gd name="T3" fmla="*/ 2147483647 h 7"/>
                <a:gd name="T4" fmla="*/ 2147483647 w 25"/>
                <a:gd name="T5" fmla="*/ 0 h 7"/>
                <a:gd name="T6" fmla="*/ 0 w 25"/>
                <a:gd name="T7" fmla="*/ 2147483647 h 7"/>
                <a:gd name="T8" fmla="*/ 2147483647 w 25"/>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0" name="Freeform 77"/>
            <p:cNvSpPr>
              <a:spLocks/>
            </p:cNvSpPr>
            <p:nvPr/>
          </p:nvSpPr>
          <p:spPr bwMode="invGray">
            <a:xfrm>
              <a:off x="10291763" y="1563712"/>
              <a:ext cx="117475" cy="2462"/>
            </a:xfrm>
            <a:custGeom>
              <a:avLst/>
              <a:gdLst>
                <a:gd name="T0" fmla="*/ 2147483647 w 123"/>
                <a:gd name="T1" fmla="*/ 0 h 4"/>
                <a:gd name="T2" fmla="*/ 2147483647 w 123"/>
                <a:gd name="T3" fmla="*/ 0 h 4"/>
                <a:gd name="T4" fmla="*/ 2147483647 w 123"/>
                <a:gd name="T5" fmla="*/ 2147483647 h 4"/>
                <a:gd name="T6" fmla="*/ 2147483647 w 123"/>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1" name="Freeform 78"/>
            <p:cNvSpPr>
              <a:spLocks/>
            </p:cNvSpPr>
            <p:nvPr/>
          </p:nvSpPr>
          <p:spPr bwMode="invGray">
            <a:xfrm>
              <a:off x="9621838" y="1546479"/>
              <a:ext cx="11112" cy="8617"/>
            </a:xfrm>
            <a:custGeom>
              <a:avLst/>
              <a:gdLst>
                <a:gd name="T0" fmla="*/ 0 w 13"/>
                <a:gd name="T1" fmla="*/ 2147483647 h 10"/>
                <a:gd name="T2" fmla="*/ 0 w 13"/>
                <a:gd name="T3" fmla="*/ 2147483647 h 10"/>
                <a:gd name="T4" fmla="*/ 2147483647 w 13"/>
                <a:gd name="T5" fmla="*/ 2147483647 h 10"/>
                <a:gd name="T6" fmla="*/ 2147483647 w 13"/>
                <a:gd name="T7" fmla="*/ 0 h 10"/>
                <a:gd name="T8" fmla="*/ 0 w 13"/>
                <a:gd name="T9" fmla="*/ 214748364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0">
                  <a:moveTo>
                    <a:pt x="0" y="10"/>
                  </a:moveTo>
                  <a:lnTo>
                    <a:pt x="0" y="10"/>
                  </a:lnTo>
                  <a:lnTo>
                    <a:pt x="13" y="10"/>
                  </a:lnTo>
                  <a:lnTo>
                    <a:pt x="12" y="0"/>
                  </a:lnTo>
                  <a:lnTo>
                    <a:pt x="0" y="10"/>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2" name="Freeform 79"/>
            <p:cNvSpPr>
              <a:spLocks/>
            </p:cNvSpPr>
            <p:nvPr/>
          </p:nvSpPr>
          <p:spPr bwMode="invGray">
            <a:xfrm>
              <a:off x="8951913" y="1568636"/>
              <a:ext cx="96837" cy="8617"/>
            </a:xfrm>
            <a:custGeom>
              <a:avLst/>
              <a:gdLst>
                <a:gd name="T0" fmla="*/ 2147483647 w 101"/>
                <a:gd name="T1" fmla="*/ 2147483647 h 10"/>
                <a:gd name="T2" fmla="*/ 2147483647 w 101"/>
                <a:gd name="T3" fmla="*/ 2147483647 h 10"/>
                <a:gd name="T4" fmla="*/ 2147483647 w 101"/>
                <a:gd name="T5" fmla="*/ 2147483647 h 10"/>
                <a:gd name="T6" fmla="*/ 2147483647 w 101"/>
                <a:gd name="T7" fmla="*/ 0 h 10"/>
                <a:gd name="T8" fmla="*/ 2147483647 w 101"/>
                <a:gd name="T9" fmla="*/ 214748364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3" name="Freeform 80"/>
            <p:cNvSpPr>
              <a:spLocks/>
            </p:cNvSpPr>
            <p:nvPr/>
          </p:nvSpPr>
          <p:spPr bwMode="invGray">
            <a:xfrm>
              <a:off x="9005888" y="1566174"/>
              <a:ext cx="17462" cy="2462"/>
            </a:xfrm>
            <a:custGeom>
              <a:avLst/>
              <a:gdLst>
                <a:gd name="T0" fmla="*/ 0 w 19"/>
                <a:gd name="T1" fmla="*/ 2147483647 h 2"/>
                <a:gd name="T2" fmla="*/ 0 w 19"/>
                <a:gd name="T3" fmla="*/ 2147483647 h 2"/>
                <a:gd name="T4" fmla="*/ 2147483647 w 19"/>
                <a:gd name="T5" fmla="*/ 0 h 2"/>
                <a:gd name="T6" fmla="*/ 0 w 19"/>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
                  <a:moveTo>
                    <a:pt x="0" y="2"/>
                  </a:moveTo>
                  <a:lnTo>
                    <a:pt x="0" y="2"/>
                  </a:lnTo>
                  <a:lnTo>
                    <a:pt x="19" y="0"/>
                  </a:lnTo>
                  <a:cubicBezTo>
                    <a:pt x="8" y="1"/>
                    <a:pt x="3" y="1"/>
                    <a:pt x="0" y="2"/>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4" name="Freeform 81"/>
            <p:cNvSpPr>
              <a:spLocks/>
            </p:cNvSpPr>
            <p:nvPr/>
          </p:nvSpPr>
          <p:spPr bwMode="invGray">
            <a:xfrm>
              <a:off x="1587500" y="1516937"/>
              <a:ext cx="38100" cy="3693"/>
            </a:xfrm>
            <a:custGeom>
              <a:avLst/>
              <a:gdLst>
                <a:gd name="T0" fmla="*/ 2147483647 w 39"/>
                <a:gd name="T1" fmla="*/ 2147483647 h 4"/>
                <a:gd name="T2" fmla="*/ 2147483647 w 39"/>
                <a:gd name="T3" fmla="*/ 2147483647 h 4"/>
                <a:gd name="T4" fmla="*/ 0 w 39"/>
                <a:gd name="T5" fmla="*/ 0 h 4"/>
                <a:gd name="T6" fmla="*/ 2147483647 w 39"/>
                <a:gd name="T7" fmla="*/ 2147483647 h 4"/>
                <a:gd name="T8" fmla="*/ 2147483647 w 39"/>
                <a:gd name="T9" fmla="*/ 2147483647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4">
                  <a:moveTo>
                    <a:pt x="39" y="2"/>
                  </a:moveTo>
                  <a:lnTo>
                    <a:pt x="39" y="2"/>
                  </a:lnTo>
                  <a:lnTo>
                    <a:pt x="0" y="0"/>
                  </a:lnTo>
                  <a:lnTo>
                    <a:pt x="25" y="4"/>
                  </a:lnTo>
                  <a:lnTo>
                    <a:pt x="39" y="2"/>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5" name="Freeform 82"/>
            <p:cNvSpPr>
              <a:spLocks/>
            </p:cNvSpPr>
            <p:nvPr/>
          </p:nvSpPr>
          <p:spPr bwMode="invGray">
            <a:xfrm>
              <a:off x="1522413" y="1519399"/>
              <a:ext cx="30162" cy="4924"/>
            </a:xfrm>
            <a:custGeom>
              <a:avLst/>
              <a:gdLst>
                <a:gd name="T0" fmla="*/ 2147483647 w 32"/>
                <a:gd name="T1" fmla="*/ 2147483647 h 6"/>
                <a:gd name="T2" fmla="*/ 2147483647 w 32"/>
                <a:gd name="T3" fmla="*/ 2147483647 h 6"/>
                <a:gd name="T4" fmla="*/ 2147483647 w 32"/>
                <a:gd name="T5" fmla="*/ 0 h 6"/>
                <a:gd name="T6" fmla="*/ 0 w 32"/>
                <a:gd name="T7" fmla="*/ 2147483647 h 6"/>
                <a:gd name="T8" fmla="*/ 2147483647 w 32"/>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6" name="Freeform 83"/>
            <p:cNvSpPr>
              <a:spLocks/>
            </p:cNvSpPr>
            <p:nvPr/>
          </p:nvSpPr>
          <p:spPr bwMode="invGray">
            <a:xfrm>
              <a:off x="6650038" y="1573559"/>
              <a:ext cx="33337" cy="3693"/>
            </a:xfrm>
            <a:custGeom>
              <a:avLst/>
              <a:gdLst>
                <a:gd name="T0" fmla="*/ 2147483647 w 34"/>
                <a:gd name="T1" fmla="*/ 2147483647 h 4"/>
                <a:gd name="T2" fmla="*/ 2147483647 w 34"/>
                <a:gd name="T3" fmla="*/ 2147483647 h 4"/>
                <a:gd name="T4" fmla="*/ 2147483647 w 34"/>
                <a:gd name="T5" fmla="*/ 2147483647 h 4"/>
                <a:gd name="T6" fmla="*/ 0 w 34"/>
                <a:gd name="T7" fmla="*/ 0 h 4"/>
                <a:gd name="T8" fmla="*/ 2147483647 w 34"/>
                <a:gd name="T9" fmla="*/ 2147483647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7" name="Freeform 84"/>
            <p:cNvSpPr>
              <a:spLocks/>
            </p:cNvSpPr>
            <p:nvPr/>
          </p:nvSpPr>
          <p:spPr bwMode="invGray">
            <a:xfrm>
              <a:off x="6162675" y="1566174"/>
              <a:ext cx="15875" cy="4924"/>
            </a:xfrm>
            <a:custGeom>
              <a:avLst/>
              <a:gdLst>
                <a:gd name="T0" fmla="*/ 2147483647 w 17"/>
                <a:gd name="T1" fmla="*/ 2147483647 h 6"/>
                <a:gd name="T2" fmla="*/ 2147483647 w 17"/>
                <a:gd name="T3" fmla="*/ 2147483647 h 6"/>
                <a:gd name="T4" fmla="*/ 2147483647 w 17"/>
                <a:gd name="T5" fmla="*/ 2147483647 h 6"/>
                <a:gd name="T6" fmla="*/ 0 w 17"/>
                <a:gd name="T7" fmla="*/ 0 h 6"/>
                <a:gd name="T8" fmla="*/ 2147483647 w 17"/>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6">
                  <a:moveTo>
                    <a:pt x="8" y="6"/>
                  </a:moveTo>
                  <a:lnTo>
                    <a:pt x="8" y="6"/>
                  </a:lnTo>
                  <a:lnTo>
                    <a:pt x="17" y="6"/>
                  </a:lnTo>
                  <a:lnTo>
                    <a:pt x="0" y="0"/>
                  </a:lnTo>
                  <a:lnTo>
                    <a:pt x="8" y="6"/>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8" name="Freeform 85"/>
            <p:cNvSpPr>
              <a:spLocks/>
            </p:cNvSpPr>
            <p:nvPr/>
          </p:nvSpPr>
          <p:spPr bwMode="invGray">
            <a:xfrm>
              <a:off x="5738813" y="1571097"/>
              <a:ext cx="60325" cy="6155"/>
            </a:xfrm>
            <a:custGeom>
              <a:avLst/>
              <a:gdLst>
                <a:gd name="T0" fmla="*/ 2147483647 w 63"/>
                <a:gd name="T1" fmla="*/ 2147483647 h 8"/>
                <a:gd name="T2" fmla="*/ 2147483647 w 63"/>
                <a:gd name="T3" fmla="*/ 2147483647 h 8"/>
                <a:gd name="T4" fmla="*/ 2147483647 w 63"/>
                <a:gd name="T5" fmla="*/ 2147483647 h 8"/>
                <a:gd name="T6" fmla="*/ 2147483647 w 63"/>
                <a:gd name="T7" fmla="*/ 2147483647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grpSp>
      <p:sp>
        <p:nvSpPr>
          <p:cNvPr id="2" name="Title 1"/>
          <p:cNvSpPr>
            <a:spLocks noGrp="1"/>
          </p:cNvSpPr>
          <p:nvPr>
            <p:ph type="title"/>
          </p:nvPr>
        </p:nvSpPr>
        <p:spPr>
          <a:xfrm>
            <a:off x="1522811" y="274638"/>
            <a:ext cx="9146380" cy="1020762"/>
          </a:xfrm>
          <a:prstGeom prst="rect">
            <a:avLst/>
          </a:prstGeom>
        </p:spPr>
        <p:txBody>
          <a:bodyPr/>
          <a:lstStyle/>
          <a:p>
            <a:r>
              <a:t>Click to edit Master title style</a:t>
            </a:r>
          </a:p>
        </p:txBody>
      </p:sp>
      <p:sp>
        <p:nvSpPr>
          <p:cNvPr id="3" name="Content Placeholder 2"/>
          <p:cNvSpPr>
            <a:spLocks noGrp="1"/>
          </p:cNvSpPr>
          <p:nvPr>
            <p:ph idx="1"/>
          </p:nvPr>
        </p:nvSpPr>
        <p:spPr>
          <a:xfrm>
            <a:off x="1522810" y="1905000"/>
            <a:ext cx="9146382" cy="4267200"/>
          </a:xfrm>
          <a:prstGeom prst="rect">
            <a:avLst/>
          </a:prstGeom>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t>Click to edit Master text styles</a:t>
            </a:r>
          </a:p>
          <a:p>
            <a:pPr lvl="1"/>
            <a:r>
              <a:t>Second level</a:t>
            </a:r>
          </a:p>
          <a:p>
            <a:pPr lvl="2"/>
            <a:r>
              <a:t>Third level</a:t>
            </a:r>
          </a:p>
          <a:p>
            <a:pPr lvl="3"/>
            <a:r>
              <a:t>Fourth level</a:t>
            </a:r>
          </a:p>
          <a:p>
            <a:pPr lvl="4"/>
            <a:r>
              <a:t>Fifth level</a:t>
            </a:r>
          </a:p>
        </p:txBody>
      </p:sp>
      <p:sp>
        <p:nvSpPr>
          <p:cNvPr id="79" name="Footer Placeholder 4"/>
          <p:cNvSpPr>
            <a:spLocks noGrp="1"/>
          </p:cNvSpPr>
          <p:nvPr>
            <p:ph type="ftr" sz="quarter" idx="10"/>
          </p:nvPr>
        </p:nvSpPr>
        <p:spPr>
          <a:xfrm>
            <a:off x="1522810" y="6400801"/>
            <a:ext cx="6326247" cy="276225"/>
          </a:xfrm>
          <a:prstGeom prst="rect">
            <a:avLst/>
          </a:prstGeom>
        </p:spPr>
        <p:txBody>
          <a:bodyPr/>
          <a:lstStyle>
            <a:lvl1pPr>
              <a:defRPr/>
            </a:lvl1pPr>
          </a:lstStyle>
          <a:p>
            <a:pPr>
              <a:defRPr/>
            </a:pPr>
            <a:endParaRPr/>
          </a:p>
        </p:txBody>
      </p:sp>
      <p:sp>
        <p:nvSpPr>
          <p:cNvPr id="80" name="Date Placeholder 3"/>
          <p:cNvSpPr>
            <a:spLocks noGrp="1"/>
          </p:cNvSpPr>
          <p:nvPr>
            <p:ph type="dt" sz="half" idx="11"/>
          </p:nvPr>
        </p:nvSpPr>
        <p:spPr>
          <a:xfrm>
            <a:off x="8077717" y="6400801"/>
            <a:ext cx="1244924" cy="276225"/>
          </a:xfrm>
          <a:prstGeom prst="rect">
            <a:avLst/>
          </a:prstGeom>
        </p:spPr>
        <p:txBody>
          <a:bodyPr/>
          <a:lstStyle>
            <a:lvl1pPr>
              <a:defRPr smtClean="0"/>
            </a:lvl1pPr>
          </a:lstStyle>
          <a:p>
            <a:pPr>
              <a:defRPr/>
            </a:pPr>
            <a:fld id="{449565F1-EABF-E545-AF49-48A674BCBF21}" type="datetimeFigureOut">
              <a:rPr lang="en-US"/>
              <a:pPr>
                <a:defRPr/>
              </a:pPr>
              <a:t>9/5/2022</a:t>
            </a:fld>
            <a:endParaRPr lang="en-US"/>
          </a:p>
        </p:txBody>
      </p:sp>
      <p:sp>
        <p:nvSpPr>
          <p:cNvPr id="81" name="Slide Number Placeholder 5"/>
          <p:cNvSpPr>
            <a:spLocks noGrp="1"/>
          </p:cNvSpPr>
          <p:nvPr>
            <p:ph type="sldNum" sz="quarter" idx="12"/>
          </p:nvPr>
        </p:nvSpPr>
        <p:spPr>
          <a:xfrm>
            <a:off x="9525894" y="6400801"/>
            <a:ext cx="1143298" cy="276225"/>
          </a:xfrm>
          <a:prstGeom prst="rect">
            <a:avLst/>
          </a:prstGeom>
        </p:spPr>
        <p:txBody>
          <a:bodyPr/>
          <a:lstStyle>
            <a:lvl1pPr>
              <a:defRPr smtClean="0"/>
            </a:lvl1pPr>
          </a:lstStyle>
          <a:p>
            <a:pPr>
              <a:defRPr/>
            </a:pPr>
            <a:fld id="{FF66DA99-A08B-E14F-8D00-5EDB89899036}" type="slidenum">
              <a:rPr lang="en-US"/>
              <a:pPr>
                <a:defRPr/>
              </a:pPr>
              <a:t>‹#›</a:t>
            </a:fld>
            <a:endParaRPr lang="en-US"/>
          </a:p>
        </p:txBody>
      </p:sp>
    </p:spTree>
    <p:extLst>
      <p:ext uri="{BB962C8B-B14F-4D97-AF65-F5344CB8AC3E}">
        <p14:creationId xmlns:p14="http://schemas.microsoft.com/office/powerpoint/2010/main" val="2337290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grpSp>
        <p:nvGrpSpPr>
          <p:cNvPr id="7" name="line" descr="Line graphic"/>
          <p:cNvGrpSpPr>
            <a:grpSpLocks/>
          </p:cNvGrpSpPr>
          <p:nvPr/>
        </p:nvGrpSpPr>
        <p:grpSpPr bwMode="auto">
          <a:xfrm>
            <a:off x="1522810" y="1514475"/>
            <a:ext cx="10572328" cy="63500"/>
            <a:chOff x="1522413" y="1514475"/>
            <a:chExt cx="10569575" cy="64008"/>
          </a:xfrm>
        </p:grpSpPr>
        <p:sp>
          <p:nvSpPr>
            <p:cNvPr id="8" name="Freeform 7"/>
            <p:cNvSpPr>
              <a:spLocks/>
            </p:cNvSpPr>
            <p:nvPr/>
          </p:nvSpPr>
          <p:spPr bwMode="invGray">
            <a:xfrm>
              <a:off x="12028488" y="1525554"/>
              <a:ext cx="63500" cy="4924"/>
            </a:xfrm>
            <a:custGeom>
              <a:avLst/>
              <a:gdLst>
                <a:gd name="T0" fmla="*/ 2147483647 w 67"/>
                <a:gd name="T1" fmla="*/ 2147483647 h 6"/>
                <a:gd name="T2" fmla="*/ 2147483647 w 67"/>
                <a:gd name="T3" fmla="*/ 2147483647 h 6"/>
                <a:gd name="T4" fmla="*/ 2147483647 w 67"/>
                <a:gd name="T5" fmla="*/ 2147483647 h 6"/>
                <a:gd name="T6" fmla="*/ 2147483647 w 67"/>
                <a:gd name="T7" fmla="*/ 0 h 6"/>
                <a:gd name="T8" fmla="*/ 2147483647 w 67"/>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9" name="Freeform 8"/>
            <p:cNvSpPr>
              <a:spLocks/>
            </p:cNvSpPr>
            <p:nvPr/>
          </p:nvSpPr>
          <p:spPr bwMode="invGray">
            <a:xfrm>
              <a:off x="12022138" y="1532939"/>
              <a:ext cx="19050" cy="1231"/>
            </a:xfrm>
            <a:custGeom>
              <a:avLst/>
              <a:gdLst>
                <a:gd name="T0" fmla="*/ 0 w 20"/>
                <a:gd name="T1" fmla="*/ 2147483647 h 2"/>
                <a:gd name="T2" fmla="*/ 0 w 20"/>
                <a:gd name="T3" fmla="*/ 2147483647 h 2"/>
                <a:gd name="T4" fmla="*/ 2147483647 w 20"/>
                <a:gd name="T5" fmla="*/ 2147483647 h 2"/>
                <a:gd name="T6" fmla="*/ 0 w 20"/>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
                  <a:moveTo>
                    <a:pt x="0" y="2"/>
                  </a:moveTo>
                  <a:lnTo>
                    <a:pt x="0" y="2"/>
                  </a:lnTo>
                  <a:lnTo>
                    <a:pt x="20" y="1"/>
                  </a:lnTo>
                  <a:cubicBezTo>
                    <a:pt x="16" y="0"/>
                    <a:pt x="11" y="0"/>
                    <a:pt x="0" y="2"/>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0" name="Freeform 9"/>
            <p:cNvSpPr>
              <a:spLocks/>
            </p:cNvSpPr>
            <p:nvPr/>
          </p:nvSpPr>
          <p:spPr bwMode="invGray">
            <a:xfrm>
              <a:off x="12041188" y="1531708"/>
              <a:ext cx="39687" cy="6155"/>
            </a:xfrm>
            <a:custGeom>
              <a:avLst/>
              <a:gdLst>
                <a:gd name="T0" fmla="*/ 2147483647 w 41"/>
                <a:gd name="T1" fmla="*/ 0 h 6"/>
                <a:gd name="T2" fmla="*/ 2147483647 w 41"/>
                <a:gd name="T3" fmla="*/ 0 h 6"/>
                <a:gd name="T4" fmla="*/ 0 w 41"/>
                <a:gd name="T5" fmla="*/ 2147483647 h 6"/>
                <a:gd name="T6" fmla="*/ 2147483647 w 41"/>
                <a:gd name="T7" fmla="*/ 2147483647 h 6"/>
                <a:gd name="T8" fmla="*/ 2147483647 w 4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1" name="Freeform 15"/>
            <p:cNvSpPr>
              <a:spLocks/>
            </p:cNvSpPr>
            <p:nvPr/>
          </p:nvSpPr>
          <p:spPr bwMode="invGray">
            <a:xfrm>
              <a:off x="11831638" y="1526784"/>
              <a:ext cx="42862" cy="4924"/>
            </a:xfrm>
            <a:custGeom>
              <a:avLst/>
              <a:gdLst>
                <a:gd name="T0" fmla="*/ 2147483647 w 45"/>
                <a:gd name="T1" fmla="*/ 0 h 6"/>
                <a:gd name="T2" fmla="*/ 2147483647 w 45"/>
                <a:gd name="T3" fmla="*/ 0 h 6"/>
                <a:gd name="T4" fmla="*/ 2147483647 w 45"/>
                <a:gd name="T5" fmla="*/ 2147483647 h 6"/>
                <a:gd name="T6" fmla="*/ 2147483647 w 45"/>
                <a:gd name="T7" fmla="*/ 2147483647 h 6"/>
                <a:gd name="T8" fmla="*/ 2147483647 w 45"/>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2" name="Freeform 16"/>
            <p:cNvSpPr>
              <a:spLocks/>
            </p:cNvSpPr>
            <p:nvPr/>
          </p:nvSpPr>
          <p:spPr bwMode="invGray">
            <a:xfrm>
              <a:off x="11809413" y="1531708"/>
              <a:ext cx="41275" cy="2462"/>
            </a:xfrm>
            <a:custGeom>
              <a:avLst/>
              <a:gdLst>
                <a:gd name="T0" fmla="*/ 2147483647 w 44"/>
                <a:gd name="T1" fmla="*/ 0 h 3"/>
                <a:gd name="T2" fmla="*/ 2147483647 w 44"/>
                <a:gd name="T3" fmla="*/ 0 h 3"/>
                <a:gd name="T4" fmla="*/ 0 w 44"/>
                <a:gd name="T5" fmla="*/ 2147483647 h 3"/>
                <a:gd name="T6" fmla="*/ 2147483647 w 44"/>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3">
                  <a:moveTo>
                    <a:pt x="42" y="0"/>
                  </a:moveTo>
                  <a:lnTo>
                    <a:pt x="42" y="0"/>
                  </a:lnTo>
                  <a:lnTo>
                    <a:pt x="0" y="3"/>
                  </a:lnTo>
                  <a:cubicBezTo>
                    <a:pt x="37" y="3"/>
                    <a:pt x="44" y="2"/>
                    <a:pt x="42"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3" name="Freeform 17"/>
            <p:cNvSpPr>
              <a:spLocks/>
            </p:cNvSpPr>
            <p:nvPr/>
          </p:nvSpPr>
          <p:spPr bwMode="invGray">
            <a:xfrm>
              <a:off x="12003088" y="1537863"/>
              <a:ext cx="77787" cy="3693"/>
            </a:xfrm>
            <a:custGeom>
              <a:avLst/>
              <a:gdLst>
                <a:gd name="T0" fmla="*/ 2147483647 w 82"/>
                <a:gd name="T1" fmla="*/ 2147483647 h 5"/>
                <a:gd name="T2" fmla="*/ 2147483647 w 82"/>
                <a:gd name="T3" fmla="*/ 2147483647 h 5"/>
                <a:gd name="T4" fmla="*/ 2147483647 w 82"/>
                <a:gd name="T5" fmla="*/ 0 h 5"/>
                <a:gd name="T6" fmla="*/ 0 w 82"/>
                <a:gd name="T7" fmla="*/ 2147483647 h 5"/>
                <a:gd name="T8" fmla="*/ 2147483647 w 82"/>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5">
                  <a:moveTo>
                    <a:pt x="14" y="5"/>
                  </a:moveTo>
                  <a:lnTo>
                    <a:pt x="14" y="5"/>
                  </a:lnTo>
                  <a:lnTo>
                    <a:pt x="82" y="0"/>
                  </a:lnTo>
                  <a:lnTo>
                    <a:pt x="0" y="5"/>
                  </a:lnTo>
                  <a:lnTo>
                    <a:pt x="14" y="5"/>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4" name="Freeform 18"/>
            <p:cNvSpPr>
              <a:spLocks/>
            </p:cNvSpPr>
            <p:nvPr/>
          </p:nvSpPr>
          <p:spPr bwMode="invGray">
            <a:xfrm>
              <a:off x="11664950" y="1523092"/>
              <a:ext cx="39687" cy="4924"/>
            </a:xfrm>
            <a:custGeom>
              <a:avLst/>
              <a:gdLst>
                <a:gd name="T0" fmla="*/ 2147483647 w 42"/>
                <a:gd name="T1" fmla="*/ 2147483647 h 5"/>
                <a:gd name="T2" fmla="*/ 2147483647 w 42"/>
                <a:gd name="T3" fmla="*/ 2147483647 h 5"/>
                <a:gd name="T4" fmla="*/ 2147483647 w 42"/>
                <a:gd name="T5" fmla="*/ 0 h 5"/>
                <a:gd name="T6" fmla="*/ 0 w 42"/>
                <a:gd name="T7" fmla="*/ 2147483647 h 5"/>
                <a:gd name="T8" fmla="*/ 2147483647 w 42"/>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
                  <a:moveTo>
                    <a:pt x="19" y="4"/>
                  </a:moveTo>
                  <a:lnTo>
                    <a:pt x="19" y="4"/>
                  </a:lnTo>
                  <a:lnTo>
                    <a:pt x="42" y="0"/>
                  </a:lnTo>
                  <a:lnTo>
                    <a:pt x="0" y="5"/>
                  </a:lnTo>
                  <a:lnTo>
                    <a:pt x="19" y="4"/>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5" name="Freeform 19"/>
            <p:cNvSpPr>
              <a:spLocks/>
            </p:cNvSpPr>
            <p:nvPr/>
          </p:nvSpPr>
          <p:spPr bwMode="invGray">
            <a:xfrm>
              <a:off x="11506200" y="1521861"/>
              <a:ext cx="92075" cy="4924"/>
            </a:xfrm>
            <a:custGeom>
              <a:avLst/>
              <a:gdLst>
                <a:gd name="T0" fmla="*/ 2147483647 w 98"/>
                <a:gd name="T1" fmla="*/ 2147483647 h 6"/>
                <a:gd name="T2" fmla="*/ 2147483647 w 98"/>
                <a:gd name="T3" fmla="*/ 2147483647 h 6"/>
                <a:gd name="T4" fmla="*/ 2147483647 w 98"/>
                <a:gd name="T5" fmla="*/ 0 h 6"/>
                <a:gd name="T6" fmla="*/ 0 w 98"/>
                <a:gd name="T7" fmla="*/ 2147483647 h 6"/>
                <a:gd name="T8" fmla="*/ 2147483647 w 98"/>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6" name="Freeform 20"/>
            <p:cNvSpPr>
              <a:spLocks/>
            </p:cNvSpPr>
            <p:nvPr/>
          </p:nvSpPr>
          <p:spPr bwMode="invGray">
            <a:xfrm>
              <a:off x="11471275" y="1525554"/>
              <a:ext cx="34925" cy="3693"/>
            </a:xfrm>
            <a:custGeom>
              <a:avLst/>
              <a:gdLst>
                <a:gd name="T0" fmla="*/ 0 w 36"/>
                <a:gd name="T1" fmla="*/ 2147483647 h 3"/>
                <a:gd name="T2" fmla="*/ 0 w 36"/>
                <a:gd name="T3" fmla="*/ 2147483647 h 3"/>
                <a:gd name="T4" fmla="*/ 2147483647 w 36"/>
                <a:gd name="T5" fmla="*/ 0 h 3"/>
                <a:gd name="T6" fmla="*/ 0 w 36"/>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7" name="Freeform 21"/>
            <p:cNvSpPr>
              <a:spLocks/>
            </p:cNvSpPr>
            <p:nvPr/>
          </p:nvSpPr>
          <p:spPr bwMode="invGray">
            <a:xfrm>
              <a:off x="11710988" y="1529246"/>
              <a:ext cx="30162" cy="4924"/>
            </a:xfrm>
            <a:custGeom>
              <a:avLst/>
              <a:gdLst>
                <a:gd name="T0" fmla="*/ 2147483647 w 32"/>
                <a:gd name="T1" fmla="*/ 2147483647 h 5"/>
                <a:gd name="T2" fmla="*/ 2147483647 w 32"/>
                <a:gd name="T3" fmla="*/ 2147483647 h 5"/>
                <a:gd name="T4" fmla="*/ 0 w 32"/>
                <a:gd name="T5" fmla="*/ 0 h 5"/>
                <a:gd name="T6" fmla="*/ 2147483647 w 32"/>
                <a:gd name="T7" fmla="*/ 2147483647 h 5"/>
                <a:gd name="T8" fmla="*/ 2147483647 w 32"/>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8" name="Freeform 22"/>
            <p:cNvSpPr>
              <a:spLocks/>
            </p:cNvSpPr>
            <p:nvPr/>
          </p:nvSpPr>
          <p:spPr bwMode="invGray">
            <a:xfrm>
              <a:off x="11691938" y="1532939"/>
              <a:ext cx="34925" cy="1231"/>
            </a:xfrm>
            <a:custGeom>
              <a:avLst/>
              <a:gdLst>
                <a:gd name="T0" fmla="*/ 2147483647 w 36"/>
                <a:gd name="T1" fmla="*/ 2147483647 h 1"/>
                <a:gd name="T2" fmla="*/ 2147483647 w 36"/>
                <a:gd name="T3" fmla="*/ 2147483647 h 1"/>
                <a:gd name="T4" fmla="*/ 2147483647 w 36"/>
                <a:gd name="T5" fmla="*/ 2147483647 h 1"/>
                <a:gd name="T6" fmla="*/ 0 w 36"/>
                <a:gd name="T7" fmla="*/ 0 h 1"/>
                <a:gd name="T8" fmla="*/ 2147483647 w 36"/>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1">
                  <a:moveTo>
                    <a:pt x="36" y="1"/>
                  </a:moveTo>
                  <a:lnTo>
                    <a:pt x="36" y="1"/>
                  </a:lnTo>
                  <a:lnTo>
                    <a:pt x="35" y="1"/>
                  </a:lnTo>
                  <a:lnTo>
                    <a:pt x="0" y="0"/>
                  </a:lnTo>
                  <a:lnTo>
                    <a:pt x="36" y="1"/>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9" name="Freeform 23"/>
            <p:cNvSpPr>
              <a:spLocks/>
            </p:cNvSpPr>
            <p:nvPr/>
          </p:nvSpPr>
          <p:spPr bwMode="invGray">
            <a:xfrm>
              <a:off x="11741150" y="1534170"/>
              <a:ext cx="4762" cy="0"/>
            </a:xfrm>
            <a:custGeom>
              <a:avLst/>
              <a:gdLst>
                <a:gd name="T0" fmla="*/ 2147483647 w 5"/>
                <a:gd name="T1" fmla="*/ 2147483647 w 5"/>
                <a:gd name="T2" fmla="*/ 0 w 5"/>
                <a:gd name="T3" fmla="*/ 2147483647 w 5"/>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5">
                  <a:moveTo>
                    <a:pt x="5" y="0"/>
                  </a:moveTo>
                  <a:lnTo>
                    <a:pt x="5" y="0"/>
                  </a:lnTo>
                  <a:lnTo>
                    <a:pt x="0" y="0"/>
                  </a:lnTo>
                  <a:cubicBezTo>
                    <a:pt x="2" y="0"/>
                    <a:pt x="3" y="0"/>
                    <a:pt x="5"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0" name="Freeform 24"/>
            <p:cNvSpPr>
              <a:spLocks/>
            </p:cNvSpPr>
            <p:nvPr/>
          </p:nvSpPr>
          <p:spPr bwMode="invGray">
            <a:xfrm>
              <a:off x="11841163" y="1537863"/>
              <a:ext cx="71437" cy="8617"/>
            </a:xfrm>
            <a:custGeom>
              <a:avLst/>
              <a:gdLst>
                <a:gd name="T0" fmla="*/ 2147483647 w 75"/>
                <a:gd name="T1" fmla="*/ 0 h 9"/>
                <a:gd name="T2" fmla="*/ 2147483647 w 75"/>
                <a:gd name="T3" fmla="*/ 0 h 9"/>
                <a:gd name="T4" fmla="*/ 2147483647 w 75"/>
                <a:gd name="T5" fmla="*/ 2147483647 h 9"/>
                <a:gd name="T6" fmla="*/ 2147483647 w 7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1" name="Freeform 25"/>
            <p:cNvSpPr>
              <a:spLocks/>
            </p:cNvSpPr>
            <p:nvPr/>
          </p:nvSpPr>
          <p:spPr bwMode="invGray">
            <a:xfrm>
              <a:off x="11764963" y="1535401"/>
              <a:ext cx="44450" cy="3693"/>
            </a:xfrm>
            <a:custGeom>
              <a:avLst/>
              <a:gdLst>
                <a:gd name="T0" fmla="*/ 0 w 47"/>
                <a:gd name="T1" fmla="*/ 2147483647 h 4"/>
                <a:gd name="T2" fmla="*/ 0 w 47"/>
                <a:gd name="T3" fmla="*/ 2147483647 h 4"/>
                <a:gd name="T4" fmla="*/ 2147483647 w 47"/>
                <a:gd name="T5" fmla="*/ 2147483647 h 4"/>
                <a:gd name="T6" fmla="*/ 2147483647 w 47"/>
                <a:gd name="T7" fmla="*/ 0 h 4"/>
                <a:gd name="T8" fmla="*/ 0 w 47"/>
                <a:gd name="T9" fmla="*/ 2147483647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2" name="Freeform 26"/>
            <p:cNvSpPr>
              <a:spLocks/>
            </p:cNvSpPr>
            <p:nvPr/>
          </p:nvSpPr>
          <p:spPr bwMode="invGray">
            <a:xfrm>
              <a:off x="11744325" y="1537863"/>
              <a:ext cx="20637" cy="2462"/>
            </a:xfrm>
            <a:custGeom>
              <a:avLst/>
              <a:gdLst>
                <a:gd name="T0" fmla="*/ 0 w 22"/>
                <a:gd name="T1" fmla="*/ 2147483647 h 2"/>
                <a:gd name="T2" fmla="*/ 0 w 22"/>
                <a:gd name="T3" fmla="*/ 2147483647 h 2"/>
                <a:gd name="T4" fmla="*/ 2147483647 w 22"/>
                <a:gd name="T5" fmla="*/ 0 h 2"/>
                <a:gd name="T6" fmla="*/ 2147483647 w 22"/>
                <a:gd name="T7" fmla="*/ 0 h 2"/>
                <a:gd name="T8" fmla="*/ 0 w 2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
                  <a:moveTo>
                    <a:pt x="0" y="2"/>
                  </a:moveTo>
                  <a:lnTo>
                    <a:pt x="0" y="2"/>
                  </a:lnTo>
                  <a:lnTo>
                    <a:pt x="22" y="0"/>
                  </a:lnTo>
                  <a:lnTo>
                    <a:pt x="5" y="0"/>
                  </a:lnTo>
                  <a:lnTo>
                    <a:pt x="0" y="2"/>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3" name="Freeform 27"/>
            <p:cNvSpPr>
              <a:spLocks/>
            </p:cNvSpPr>
            <p:nvPr/>
          </p:nvSpPr>
          <p:spPr bwMode="invGray">
            <a:xfrm>
              <a:off x="11482388" y="1531708"/>
              <a:ext cx="85725" cy="3693"/>
            </a:xfrm>
            <a:custGeom>
              <a:avLst/>
              <a:gdLst>
                <a:gd name="T0" fmla="*/ 2147483647 w 90"/>
                <a:gd name="T1" fmla="*/ 0 h 4"/>
                <a:gd name="T2" fmla="*/ 2147483647 w 90"/>
                <a:gd name="T3" fmla="*/ 0 h 4"/>
                <a:gd name="T4" fmla="*/ 0 w 90"/>
                <a:gd name="T5" fmla="*/ 2147483647 h 4"/>
                <a:gd name="T6" fmla="*/ 2147483647 w 90"/>
                <a:gd name="T7" fmla="*/ 2147483647 h 4"/>
                <a:gd name="T8" fmla="*/ 2147483647 w 90"/>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4" name="Freeform 28"/>
            <p:cNvSpPr>
              <a:spLocks/>
            </p:cNvSpPr>
            <p:nvPr/>
          </p:nvSpPr>
          <p:spPr bwMode="invGray">
            <a:xfrm>
              <a:off x="11626850" y="1532939"/>
              <a:ext cx="4762" cy="1231"/>
            </a:xfrm>
            <a:custGeom>
              <a:avLst/>
              <a:gdLst>
                <a:gd name="T0" fmla="*/ 2147483647 w 5"/>
                <a:gd name="T1" fmla="*/ 0 h 1"/>
                <a:gd name="T2" fmla="*/ 2147483647 w 5"/>
                <a:gd name="T3" fmla="*/ 0 h 1"/>
                <a:gd name="T4" fmla="*/ 0 w 5"/>
                <a:gd name="T5" fmla="*/ 2147483647 h 1"/>
                <a:gd name="T6" fmla="*/ 2147483647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5" y="0"/>
                  </a:moveTo>
                  <a:lnTo>
                    <a:pt x="5" y="0"/>
                  </a:lnTo>
                  <a:lnTo>
                    <a:pt x="0" y="1"/>
                  </a:lnTo>
                  <a:cubicBezTo>
                    <a:pt x="3" y="1"/>
                    <a:pt x="5" y="1"/>
                    <a:pt x="5"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2147483647 w 5"/>
                <a:gd name="T5" fmla="*/ 1 h 1"/>
                <a:gd name="T6" fmla="*/ 2147483647 w 5"/>
                <a:gd name="T7" fmla="*/ 0 h 1"/>
                <a:gd name="T8" fmla="*/ 0 w 5"/>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6" name="Freeform 30"/>
            <p:cNvSpPr>
              <a:spLocks/>
            </p:cNvSpPr>
            <p:nvPr/>
          </p:nvSpPr>
          <p:spPr bwMode="invGray">
            <a:xfrm>
              <a:off x="11553825" y="1534170"/>
              <a:ext cx="44450" cy="2462"/>
            </a:xfrm>
            <a:custGeom>
              <a:avLst/>
              <a:gdLst>
                <a:gd name="T0" fmla="*/ 2147483647 w 47"/>
                <a:gd name="T1" fmla="*/ 2147483647 h 2"/>
                <a:gd name="T2" fmla="*/ 2147483647 w 47"/>
                <a:gd name="T3" fmla="*/ 2147483647 h 2"/>
                <a:gd name="T4" fmla="*/ 2147483647 w 47"/>
                <a:gd name="T5" fmla="*/ 0 h 2"/>
                <a:gd name="T6" fmla="*/ 2147483647 w 47"/>
                <a:gd name="T7" fmla="*/ 2147483647 h 2"/>
                <a:gd name="T8" fmla="*/ 2147483647 w 4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7" name="Freeform 31"/>
            <p:cNvSpPr>
              <a:spLocks/>
            </p:cNvSpPr>
            <p:nvPr/>
          </p:nvSpPr>
          <p:spPr bwMode="invGray">
            <a:xfrm>
              <a:off x="11409363" y="1529246"/>
              <a:ext cx="31750" cy="2462"/>
            </a:xfrm>
            <a:custGeom>
              <a:avLst/>
              <a:gdLst>
                <a:gd name="T0" fmla="*/ 0 w 33"/>
                <a:gd name="T1" fmla="*/ 2147483647 h 3"/>
                <a:gd name="T2" fmla="*/ 0 w 33"/>
                <a:gd name="T3" fmla="*/ 2147483647 h 3"/>
                <a:gd name="T4" fmla="*/ 2147483647 w 33"/>
                <a:gd name="T5" fmla="*/ 2147483647 h 3"/>
                <a:gd name="T6" fmla="*/ 0 w 33"/>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8" name="Freeform 32"/>
            <p:cNvSpPr>
              <a:spLocks/>
            </p:cNvSpPr>
            <p:nvPr/>
          </p:nvSpPr>
          <p:spPr bwMode="invGray">
            <a:xfrm>
              <a:off x="11618913" y="1531708"/>
              <a:ext cx="6350" cy="0"/>
            </a:xfrm>
            <a:custGeom>
              <a:avLst/>
              <a:gdLst>
                <a:gd name="T0" fmla="*/ 2147483647 w 6"/>
                <a:gd name="T1" fmla="*/ 1 h 1"/>
                <a:gd name="T2" fmla="*/ 2147483647 w 6"/>
                <a:gd name="T3" fmla="*/ 1 h 1"/>
                <a:gd name="T4" fmla="*/ 2147483647 w 6"/>
                <a:gd name="T5" fmla="*/ 1 h 1"/>
                <a:gd name="T6" fmla="*/ 2147483647 w 6"/>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3" y="1"/>
                  </a:moveTo>
                  <a:lnTo>
                    <a:pt x="3" y="1"/>
                  </a:lnTo>
                  <a:lnTo>
                    <a:pt x="6" y="1"/>
                  </a:lnTo>
                  <a:cubicBezTo>
                    <a:pt x="0" y="0"/>
                    <a:pt x="0" y="1"/>
                    <a:pt x="3"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9" name="Freeform 33"/>
            <p:cNvSpPr>
              <a:spLocks/>
            </p:cNvSpPr>
            <p:nvPr/>
          </p:nvSpPr>
          <p:spPr bwMode="invGray">
            <a:xfrm>
              <a:off x="11598275" y="1531708"/>
              <a:ext cx="28575" cy="2462"/>
            </a:xfrm>
            <a:custGeom>
              <a:avLst/>
              <a:gdLst>
                <a:gd name="T0" fmla="*/ 2147483647 w 31"/>
                <a:gd name="T1" fmla="*/ 0 h 3"/>
                <a:gd name="T2" fmla="*/ 2147483647 w 31"/>
                <a:gd name="T3" fmla="*/ 0 h 3"/>
                <a:gd name="T4" fmla="*/ 0 w 31"/>
                <a:gd name="T5" fmla="*/ 2147483647 h 3"/>
                <a:gd name="T6" fmla="*/ 2147483647 w 31"/>
                <a:gd name="T7" fmla="*/ 2147483647 h 3"/>
                <a:gd name="T8" fmla="*/ 2147483647 w 31"/>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0" name="Freeform 34"/>
            <p:cNvSpPr>
              <a:spLocks/>
            </p:cNvSpPr>
            <p:nvPr/>
          </p:nvSpPr>
          <p:spPr bwMode="invGray">
            <a:xfrm>
              <a:off x="11137900" y="1534170"/>
              <a:ext cx="188912" cy="23388"/>
            </a:xfrm>
            <a:custGeom>
              <a:avLst/>
              <a:gdLst>
                <a:gd name="T0" fmla="*/ 2147483647 w 198"/>
                <a:gd name="T1" fmla="*/ 2147483647 h 27"/>
                <a:gd name="T2" fmla="*/ 2147483647 w 198"/>
                <a:gd name="T3" fmla="*/ 2147483647 h 27"/>
                <a:gd name="T4" fmla="*/ 2147483647 w 198"/>
                <a:gd name="T5" fmla="*/ 2147483647 h 27"/>
                <a:gd name="T6" fmla="*/ 2147483647 w 198"/>
                <a:gd name="T7" fmla="*/ 0 h 27"/>
                <a:gd name="T8" fmla="*/ 2147483647 w 198"/>
                <a:gd name="T9" fmla="*/ 2147483647 h 27"/>
                <a:gd name="T10" fmla="*/ 2147483647 w 198"/>
                <a:gd name="T11" fmla="*/ 2147483647 h 27"/>
                <a:gd name="T12" fmla="*/ 2147483647 w 198"/>
                <a:gd name="T13" fmla="*/ 2147483647 h 27"/>
                <a:gd name="T14" fmla="*/ 2147483647 w 198"/>
                <a:gd name="T15" fmla="*/ 2147483647 h 27"/>
                <a:gd name="T16" fmla="*/ 2147483647 w 198"/>
                <a:gd name="T17" fmla="*/ 2147483647 h 27"/>
                <a:gd name="T18" fmla="*/ 2147483647 w 198"/>
                <a:gd name="T19" fmla="*/ 2147483647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1" name="Freeform 35"/>
            <p:cNvSpPr>
              <a:spLocks/>
            </p:cNvSpPr>
            <p:nvPr/>
          </p:nvSpPr>
          <p:spPr bwMode="invGray">
            <a:xfrm>
              <a:off x="11266488" y="1529246"/>
              <a:ext cx="95250" cy="4924"/>
            </a:xfrm>
            <a:custGeom>
              <a:avLst/>
              <a:gdLst>
                <a:gd name="T0" fmla="*/ 2147483647 w 100"/>
                <a:gd name="T1" fmla="*/ 2147483647 h 6"/>
                <a:gd name="T2" fmla="*/ 2147483647 w 100"/>
                <a:gd name="T3" fmla="*/ 2147483647 h 6"/>
                <a:gd name="T4" fmla="*/ 2147483647 w 100"/>
                <a:gd name="T5" fmla="*/ 2147483647 h 6"/>
                <a:gd name="T6" fmla="*/ 2147483647 w 100"/>
                <a:gd name="T7" fmla="*/ 0 h 6"/>
                <a:gd name="T8" fmla="*/ 0 w 100"/>
                <a:gd name="T9" fmla="*/ 2147483647 h 6"/>
                <a:gd name="T10" fmla="*/ 2147483647 w 100"/>
                <a:gd name="T11" fmla="*/ 2147483647 h 6"/>
                <a:gd name="T12" fmla="*/ 2147483647 w 100"/>
                <a:gd name="T13" fmla="*/ 2147483647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2" name="Freeform 36"/>
            <p:cNvSpPr>
              <a:spLocks/>
            </p:cNvSpPr>
            <p:nvPr/>
          </p:nvSpPr>
          <p:spPr bwMode="invGray">
            <a:xfrm>
              <a:off x="11361738" y="1531708"/>
              <a:ext cx="134937" cy="12309"/>
            </a:xfrm>
            <a:custGeom>
              <a:avLst/>
              <a:gdLst>
                <a:gd name="T0" fmla="*/ 2147483647 w 142"/>
                <a:gd name="T1" fmla="*/ 2147483647 h 14"/>
                <a:gd name="T2" fmla="*/ 2147483647 w 142"/>
                <a:gd name="T3" fmla="*/ 2147483647 h 14"/>
                <a:gd name="T4" fmla="*/ 2147483647 w 142"/>
                <a:gd name="T5" fmla="*/ 2147483647 h 14"/>
                <a:gd name="T6" fmla="*/ 2147483647 w 142"/>
                <a:gd name="T7" fmla="*/ 2147483647 h 14"/>
                <a:gd name="T8" fmla="*/ 2147483647 w 142"/>
                <a:gd name="T9" fmla="*/ 2147483647 h 14"/>
                <a:gd name="T10" fmla="*/ 2147483647 w 142"/>
                <a:gd name="T11" fmla="*/ 2147483647 h 14"/>
                <a:gd name="T12" fmla="*/ 2147483647 w 142"/>
                <a:gd name="T13" fmla="*/ 0 h 14"/>
                <a:gd name="T14" fmla="*/ 2147483647 w 142"/>
                <a:gd name="T15" fmla="*/ 2147483647 h 14"/>
                <a:gd name="T16" fmla="*/ 2147483647 w 142"/>
                <a:gd name="T17" fmla="*/ 2147483647 h 14"/>
                <a:gd name="T18" fmla="*/ 2147483647 w 142"/>
                <a:gd name="T19" fmla="*/ 2147483647 h 14"/>
                <a:gd name="T20" fmla="*/ 2147483647 w 142"/>
                <a:gd name="T21" fmla="*/ 2147483647 h 14"/>
                <a:gd name="T22" fmla="*/ 2147483647 w 142"/>
                <a:gd name="T23" fmla="*/ 2147483647 h 14"/>
                <a:gd name="T24" fmla="*/ 2147483647 w 142"/>
                <a:gd name="T25" fmla="*/ 2147483647 h 14"/>
                <a:gd name="T26" fmla="*/ 2147483647 w 142"/>
                <a:gd name="T27" fmla="*/ 2147483647 h 14"/>
                <a:gd name="T28" fmla="*/ 2147483647 w 142"/>
                <a:gd name="T29" fmla="*/ 2147483647 h 14"/>
                <a:gd name="T30" fmla="*/ 2147483647 w 142"/>
                <a:gd name="T31" fmla="*/ 2147483647 h 14"/>
                <a:gd name="T32" fmla="*/ 0 w 142"/>
                <a:gd name="T33" fmla="*/ 2147483647 h 14"/>
                <a:gd name="T34" fmla="*/ 2147483647 w 142"/>
                <a:gd name="T35" fmla="*/ 2147483647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0" y="3"/>
                  </a:lnTo>
                  <a:cubicBezTo>
                    <a:pt x="18" y="3"/>
                    <a:pt x="40" y="3"/>
                    <a:pt x="80"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3" name="Freeform 37"/>
            <p:cNvSpPr>
              <a:spLocks/>
            </p:cNvSpPr>
            <p:nvPr/>
          </p:nvSpPr>
          <p:spPr bwMode="invGray">
            <a:xfrm>
              <a:off x="11834813" y="1552634"/>
              <a:ext cx="9525" cy="1231"/>
            </a:xfrm>
            <a:custGeom>
              <a:avLst/>
              <a:gdLst>
                <a:gd name="T0" fmla="*/ 2147483647 w 11"/>
                <a:gd name="T1" fmla="*/ 2147483647 h 1"/>
                <a:gd name="T2" fmla="*/ 2147483647 w 11"/>
                <a:gd name="T3" fmla="*/ 2147483647 h 1"/>
                <a:gd name="T4" fmla="*/ 2147483647 w 11"/>
                <a:gd name="T5" fmla="*/ 0 h 1"/>
                <a:gd name="T6" fmla="*/ 2147483647 w 11"/>
                <a:gd name="T7" fmla="*/ 214748364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4" name="Freeform 38"/>
            <p:cNvSpPr>
              <a:spLocks/>
            </p:cNvSpPr>
            <p:nvPr/>
          </p:nvSpPr>
          <p:spPr bwMode="invGray">
            <a:xfrm>
              <a:off x="11764963" y="1542787"/>
              <a:ext cx="117475" cy="9847"/>
            </a:xfrm>
            <a:custGeom>
              <a:avLst/>
              <a:gdLst>
                <a:gd name="T0" fmla="*/ 2147483647 w 122"/>
                <a:gd name="T1" fmla="*/ 2147483647 h 12"/>
                <a:gd name="T2" fmla="*/ 2147483647 w 122"/>
                <a:gd name="T3" fmla="*/ 2147483647 h 12"/>
                <a:gd name="T4" fmla="*/ 2147483647 w 122"/>
                <a:gd name="T5" fmla="*/ 2147483647 h 12"/>
                <a:gd name="T6" fmla="*/ 2147483647 w 122"/>
                <a:gd name="T7" fmla="*/ 2147483647 h 12"/>
                <a:gd name="T8" fmla="*/ 2147483647 w 122"/>
                <a:gd name="T9" fmla="*/ 2147483647 h 12"/>
                <a:gd name="T10" fmla="*/ 2147483647 w 122"/>
                <a:gd name="T11" fmla="*/ 2147483647 h 12"/>
                <a:gd name="T12" fmla="*/ 2147483647 w 122"/>
                <a:gd name="T13" fmla="*/ 0 h 12"/>
                <a:gd name="T14" fmla="*/ 2147483647 w 122"/>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5" name="Freeform 39"/>
            <p:cNvSpPr>
              <a:spLocks/>
            </p:cNvSpPr>
            <p:nvPr/>
          </p:nvSpPr>
          <p:spPr bwMode="invGray">
            <a:xfrm>
              <a:off x="11555413" y="1544017"/>
              <a:ext cx="69850" cy="4924"/>
            </a:xfrm>
            <a:custGeom>
              <a:avLst/>
              <a:gdLst>
                <a:gd name="T0" fmla="*/ 2147483647 w 74"/>
                <a:gd name="T1" fmla="*/ 0 h 6"/>
                <a:gd name="T2" fmla="*/ 2147483647 w 74"/>
                <a:gd name="T3" fmla="*/ 0 h 6"/>
                <a:gd name="T4" fmla="*/ 0 w 74"/>
                <a:gd name="T5" fmla="*/ 2147483647 h 6"/>
                <a:gd name="T6" fmla="*/ 2147483647 w 74"/>
                <a:gd name="T7" fmla="*/ 2147483647 h 6"/>
                <a:gd name="T8" fmla="*/ 2147483647 w 74"/>
                <a:gd name="T9" fmla="*/ 2147483647 h 6"/>
                <a:gd name="T10" fmla="*/ 2147483647 w 74"/>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6" name="Freeform 40"/>
            <p:cNvSpPr>
              <a:spLocks/>
            </p:cNvSpPr>
            <p:nvPr/>
          </p:nvSpPr>
          <p:spPr bwMode="invGray">
            <a:xfrm>
              <a:off x="11223625" y="1528016"/>
              <a:ext cx="38100" cy="6155"/>
            </a:xfrm>
            <a:custGeom>
              <a:avLst/>
              <a:gdLst>
                <a:gd name="T0" fmla="*/ 2147483647 w 40"/>
                <a:gd name="T1" fmla="*/ 2147483647 h 7"/>
                <a:gd name="T2" fmla="*/ 2147483647 w 40"/>
                <a:gd name="T3" fmla="*/ 2147483647 h 7"/>
                <a:gd name="T4" fmla="*/ 2147483647 w 40"/>
                <a:gd name="T5" fmla="*/ 0 h 7"/>
                <a:gd name="T6" fmla="*/ 0 w 40"/>
                <a:gd name="T7" fmla="*/ 2147483647 h 7"/>
                <a:gd name="T8" fmla="*/ 2147483647 w 40"/>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7">
                  <a:moveTo>
                    <a:pt x="31" y="5"/>
                  </a:moveTo>
                  <a:lnTo>
                    <a:pt x="31" y="5"/>
                  </a:lnTo>
                  <a:lnTo>
                    <a:pt x="40" y="0"/>
                  </a:lnTo>
                  <a:lnTo>
                    <a:pt x="0" y="7"/>
                  </a:lnTo>
                  <a:lnTo>
                    <a:pt x="31" y="5"/>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7" name="Freeform 41"/>
            <p:cNvSpPr>
              <a:spLocks/>
            </p:cNvSpPr>
            <p:nvPr/>
          </p:nvSpPr>
          <p:spPr bwMode="invGray">
            <a:xfrm>
              <a:off x="11145838" y="1529246"/>
              <a:ext cx="22225" cy="2462"/>
            </a:xfrm>
            <a:custGeom>
              <a:avLst/>
              <a:gdLst>
                <a:gd name="T0" fmla="*/ 2147483647 w 24"/>
                <a:gd name="T1" fmla="*/ 2147483647 h 4"/>
                <a:gd name="T2" fmla="*/ 2147483647 w 24"/>
                <a:gd name="T3" fmla="*/ 2147483647 h 4"/>
                <a:gd name="T4" fmla="*/ 2147483647 w 24"/>
                <a:gd name="T5" fmla="*/ 0 h 4"/>
                <a:gd name="T6" fmla="*/ 0 w 24"/>
                <a:gd name="T7" fmla="*/ 2147483647 h 4"/>
                <a:gd name="T8" fmla="*/ 2147483647 w 24"/>
                <a:gd name="T9" fmla="*/ 2147483647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
                  <a:moveTo>
                    <a:pt x="21" y="4"/>
                  </a:moveTo>
                  <a:lnTo>
                    <a:pt x="21" y="4"/>
                  </a:lnTo>
                  <a:lnTo>
                    <a:pt x="24" y="0"/>
                  </a:lnTo>
                  <a:lnTo>
                    <a:pt x="0" y="3"/>
                  </a:lnTo>
                  <a:lnTo>
                    <a:pt x="21" y="4"/>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8" name="Freeform 42"/>
            <p:cNvSpPr>
              <a:spLocks/>
            </p:cNvSpPr>
            <p:nvPr/>
          </p:nvSpPr>
          <p:spPr bwMode="invGray">
            <a:xfrm>
              <a:off x="6197600" y="1566174"/>
              <a:ext cx="20637" cy="1231"/>
            </a:xfrm>
            <a:custGeom>
              <a:avLst/>
              <a:gdLst>
                <a:gd name="T0" fmla="*/ 2147483647 w 21"/>
                <a:gd name="T1" fmla="*/ 0 h 1"/>
                <a:gd name="T2" fmla="*/ 2147483647 w 21"/>
                <a:gd name="T3" fmla="*/ 0 h 1"/>
                <a:gd name="T4" fmla="*/ 0 w 21"/>
                <a:gd name="T5" fmla="*/ 2147483647 h 1"/>
                <a:gd name="T6" fmla="*/ 2147483647 w 2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1">
                  <a:moveTo>
                    <a:pt x="21" y="0"/>
                  </a:moveTo>
                  <a:lnTo>
                    <a:pt x="21" y="0"/>
                  </a:lnTo>
                  <a:lnTo>
                    <a:pt x="0" y="1"/>
                  </a:lnTo>
                  <a:cubicBezTo>
                    <a:pt x="10" y="0"/>
                    <a:pt x="16" y="0"/>
                    <a:pt x="21"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9" name="Freeform 43"/>
            <p:cNvSpPr>
              <a:spLocks/>
            </p:cNvSpPr>
            <p:nvPr/>
          </p:nvSpPr>
          <p:spPr bwMode="invGray">
            <a:xfrm>
              <a:off x="6356350" y="1564943"/>
              <a:ext cx="9525" cy="1231"/>
            </a:xfrm>
            <a:custGeom>
              <a:avLst/>
              <a:gdLst>
                <a:gd name="T0" fmla="*/ 2147483647 w 10"/>
                <a:gd name="T1" fmla="*/ 2147483647 h 2"/>
                <a:gd name="T2" fmla="*/ 2147483647 w 10"/>
                <a:gd name="T3" fmla="*/ 2147483647 h 2"/>
                <a:gd name="T4" fmla="*/ 2147483647 w 10"/>
                <a:gd name="T5" fmla="*/ 0 h 2"/>
                <a:gd name="T6" fmla="*/ 2147483647 w 10"/>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
                  <a:moveTo>
                    <a:pt x="6" y="2"/>
                  </a:moveTo>
                  <a:lnTo>
                    <a:pt x="6" y="2"/>
                  </a:lnTo>
                  <a:lnTo>
                    <a:pt x="10" y="0"/>
                  </a:lnTo>
                  <a:cubicBezTo>
                    <a:pt x="3" y="1"/>
                    <a:pt x="0" y="2"/>
                    <a:pt x="6" y="2"/>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0" name="Freeform 44"/>
            <p:cNvSpPr>
              <a:spLocks/>
            </p:cNvSpPr>
            <p:nvPr/>
          </p:nvSpPr>
          <p:spPr bwMode="invGray">
            <a:xfrm>
              <a:off x="8950325" y="1521861"/>
              <a:ext cx="61912" cy="7386"/>
            </a:xfrm>
            <a:custGeom>
              <a:avLst/>
              <a:gdLst>
                <a:gd name="T0" fmla="*/ 2147483647 w 65"/>
                <a:gd name="T1" fmla="*/ 2147483647 h 9"/>
                <a:gd name="T2" fmla="*/ 2147483647 w 65"/>
                <a:gd name="T3" fmla="*/ 2147483647 h 9"/>
                <a:gd name="T4" fmla="*/ 2147483647 w 65"/>
                <a:gd name="T5" fmla="*/ 2147483647 h 9"/>
                <a:gd name="T6" fmla="*/ 2147483647 w 65"/>
                <a:gd name="T7" fmla="*/ 2147483647 h 9"/>
                <a:gd name="T8" fmla="*/ 2147483647 w 65"/>
                <a:gd name="T9" fmla="*/ 214748364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1" name="Freeform 45"/>
            <p:cNvSpPr>
              <a:spLocks/>
            </p:cNvSpPr>
            <p:nvPr/>
          </p:nvSpPr>
          <p:spPr bwMode="invGray">
            <a:xfrm>
              <a:off x="7537450" y="1546479"/>
              <a:ext cx="28575" cy="3693"/>
            </a:xfrm>
            <a:custGeom>
              <a:avLst/>
              <a:gdLst>
                <a:gd name="T0" fmla="*/ 0 w 29"/>
                <a:gd name="T1" fmla="*/ 2147483647 h 4"/>
                <a:gd name="T2" fmla="*/ 0 w 29"/>
                <a:gd name="T3" fmla="*/ 2147483647 h 4"/>
                <a:gd name="T4" fmla="*/ 2147483647 w 29"/>
                <a:gd name="T5" fmla="*/ 2147483647 h 4"/>
                <a:gd name="T6" fmla="*/ 2147483647 w 29"/>
                <a:gd name="T7" fmla="*/ 0 h 4"/>
                <a:gd name="T8" fmla="*/ 0 w 29"/>
                <a:gd name="T9" fmla="*/ 2147483647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4">
                  <a:moveTo>
                    <a:pt x="0" y="3"/>
                  </a:moveTo>
                  <a:lnTo>
                    <a:pt x="0" y="3"/>
                  </a:lnTo>
                  <a:lnTo>
                    <a:pt x="9" y="4"/>
                  </a:lnTo>
                  <a:lnTo>
                    <a:pt x="29" y="0"/>
                  </a:lnTo>
                  <a:lnTo>
                    <a:pt x="0" y="3"/>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2" name="Freeform 46"/>
            <p:cNvSpPr>
              <a:spLocks/>
            </p:cNvSpPr>
            <p:nvPr/>
          </p:nvSpPr>
          <p:spPr bwMode="invGray">
            <a:xfrm>
              <a:off x="7478713" y="1562481"/>
              <a:ext cx="38100" cy="2462"/>
            </a:xfrm>
            <a:custGeom>
              <a:avLst/>
              <a:gdLst>
                <a:gd name="T0" fmla="*/ 2147483647 w 40"/>
                <a:gd name="T1" fmla="*/ 2147483647 h 3"/>
                <a:gd name="T2" fmla="*/ 2147483647 w 40"/>
                <a:gd name="T3" fmla="*/ 2147483647 h 3"/>
                <a:gd name="T4" fmla="*/ 0 w 40"/>
                <a:gd name="T5" fmla="*/ 0 h 3"/>
                <a:gd name="T6" fmla="*/ 2147483647 w 40"/>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 h="3">
                  <a:moveTo>
                    <a:pt x="40" y="3"/>
                  </a:moveTo>
                  <a:lnTo>
                    <a:pt x="40" y="3"/>
                  </a:lnTo>
                  <a:lnTo>
                    <a:pt x="0" y="0"/>
                  </a:lnTo>
                  <a:cubicBezTo>
                    <a:pt x="9" y="1"/>
                    <a:pt x="22" y="2"/>
                    <a:pt x="40"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3" name="Freeform 47"/>
            <p:cNvSpPr>
              <a:spLocks/>
            </p:cNvSpPr>
            <p:nvPr/>
          </p:nvSpPr>
          <p:spPr bwMode="invGray">
            <a:xfrm>
              <a:off x="5410200" y="1568636"/>
              <a:ext cx="36512" cy="3693"/>
            </a:xfrm>
            <a:custGeom>
              <a:avLst/>
              <a:gdLst>
                <a:gd name="T0" fmla="*/ 2147483647 w 38"/>
                <a:gd name="T1" fmla="*/ 0 h 5"/>
                <a:gd name="T2" fmla="*/ 2147483647 w 38"/>
                <a:gd name="T3" fmla="*/ 0 h 5"/>
                <a:gd name="T4" fmla="*/ 0 w 38"/>
                <a:gd name="T5" fmla="*/ 2147483647 h 5"/>
                <a:gd name="T6" fmla="*/ 2147483647 w 38"/>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5">
                  <a:moveTo>
                    <a:pt x="24" y="0"/>
                  </a:moveTo>
                  <a:lnTo>
                    <a:pt x="24" y="0"/>
                  </a:lnTo>
                  <a:lnTo>
                    <a:pt x="0" y="5"/>
                  </a:lnTo>
                  <a:cubicBezTo>
                    <a:pt x="38" y="5"/>
                    <a:pt x="21" y="3"/>
                    <a:pt x="24"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4" name="Freeform 48"/>
            <p:cNvSpPr>
              <a:spLocks/>
            </p:cNvSpPr>
            <p:nvPr/>
          </p:nvSpPr>
          <p:spPr bwMode="invGray">
            <a:xfrm>
              <a:off x="10206038" y="1530477"/>
              <a:ext cx="61912" cy="4924"/>
            </a:xfrm>
            <a:custGeom>
              <a:avLst/>
              <a:gdLst>
                <a:gd name="T0" fmla="*/ 2147483647 w 65"/>
                <a:gd name="T1" fmla="*/ 2147483647 h 6"/>
                <a:gd name="T2" fmla="*/ 2147483647 w 65"/>
                <a:gd name="T3" fmla="*/ 2147483647 h 6"/>
                <a:gd name="T4" fmla="*/ 0 w 65"/>
                <a:gd name="T5" fmla="*/ 0 h 6"/>
                <a:gd name="T6" fmla="*/ 2147483647 w 65"/>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5" name="Freeform 49"/>
            <p:cNvSpPr>
              <a:spLocks/>
            </p:cNvSpPr>
            <p:nvPr/>
          </p:nvSpPr>
          <p:spPr bwMode="invGray">
            <a:xfrm>
              <a:off x="6257925" y="1525554"/>
              <a:ext cx="19050" cy="2462"/>
            </a:xfrm>
            <a:custGeom>
              <a:avLst/>
              <a:gdLst>
                <a:gd name="T0" fmla="*/ 2147483647 w 21"/>
                <a:gd name="T1" fmla="*/ 0 h 2"/>
                <a:gd name="T2" fmla="*/ 2147483647 w 21"/>
                <a:gd name="T3" fmla="*/ 0 h 2"/>
                <a:gd name="T4" fmla="*/ 0 w 21"/>
                <a:gd name="T5" fmla="*/ 2147483647 h 2"/>
                <a:gd name="T6" fmla="*/ 2147483647 w 2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6" name="Freeform 50"/>
            <p:cNvSpPr>
              <a:spLocks/>
            </p:cNvSpPr>
            <p:nvPr/>
          </p:nvSpPr>
          <p:spPr bwMode="invGray">
            <a:xfrm>
              <a:off x="10134600" y="1528016"/>
              <a:ext cx="71437" cy="3693"/>
            </a:xfrm>
            <a:custGeom>
              <a:avLst/>
              <a:gdLst>
                <a:gd name="T0" fmla="*/ 0 w 75"/>
                <a:gd name="T1" fmla="*/ 2147483647 h 4"/>
                <a:gd name="T2" fmla="*/ 0 w 75"/>
                <a:gd name="T3" fmla="*/ 2147483647 h 4"/>
                <a:gd name="T4" fmla="*/ 2147483647 w 75"/>
                <a:gd name="T5" fmla="*/ 2147483647 h 4"/>
                <a:gd name="T6" fmla="*/ 2147483647 w 75"/>
                <a:gd name="T7" fmla="*/ 2147483647 h 4"/>
                <a:gd name="T8" fmla="*/ 0 w 75"/>
                <a:gd name="T9" fmla="*/ 2147483647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7" name="Freeform 51"/>
            <p:cNvSpPr>
              <a:spLocks/>
            </p:cNvSpPr>
            <p:nvPr/>
          </p:nvSpPr>
          <p:spPr bwMode="invGray">
            <a:xfrm>
              <a:off x="2582863" y="1560020"/>
              <a:ext cx="7937" cy="1231"/>
            </a:xfrm>
            <a:custGeom>
              <a:avLst/>
              <a:gdLst>
                <a:gd name="T0" fmla="*/ 2147483647 w 8"/>
                <a:gd name="T1" fmla="*/ 2147483647 h 1"/>
                <a:gd name="T2" fmla="*/ 2147483647 w 8"/>
                <a:gd name="T3" fmla="*/ 2147483647 h 1"/>
                <a:gd name="T4" fmla="*/ 2147483647 w 8"/>
                <a:gd name="T5" fmla="*/ 0 h 1"/>
                <a:gd name="T6" fmla="*/ 2147483647 w 8"/>
                <a:gd name="T7" fmla="*/ 214748364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8" y="1"/>
                  </a:moveTo>
                  <a:lnTo>
                    <a:pt x="8" y="1"/>
                  </a:lnTo>
                  <a:lnTo>
                    <a:pt x="1" y="0"/>
                  </a:lnTo>
                  <a:cubicBezTo>
                    <a:pt x="0" y="1"/>
                    <a:pt x="3" y="1"/>
                    <a:pt x="8"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8" name="Freeform 52"/>
            <p:cNvSpPr>
              <a:spLocks/>
            </p:cNvSpPr>
            <p:nvPr/>
          </p:nvSpPr>
          <p:spPr bwMode="invGray">
            <a:xfrm>
              <a:off x="1762125" y="1521861"/>
              <a:ext cx="34925" cy="1231"/>
            </a:xfrm>
            <a:custGeom>
              <a:avLst/>
              <a:gdLst>
                <a:gd name="T0" fmla="*/ 0 w 36"/>
                <a:gd name="T1" fmla="*/ 2147483647 h 1"/>
                <a:gd name="T2" fmla="*/ 0 w 36"/>
                <a:gd name="T3" fmla="*/ 2147483647 h 1"/>
                <a:gd name="T4" fmla="*/ 2147483647 w 36"/>
                <a:gd name="T5" fmla="*/ 2147483647 h 1"/>
                <a:gd name="T6" fmla="*/ 0 w 36"/>
                <a:gd name="T7" fmla="*/ 214748364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49" name="Freeform 53"/>
            <p:cNvSpPr>
              <a:spLocks/>
            </p:cNvSpPr>
            <p:nvPr/>
          </p:nvSpPr>
          <p:spPr bwMode="invGray">
            <a:xfrm>
              <a:off x="10812463" y="1529246"/>
              <a:ext cx="19050" cy="1231"/>
            </a:xfrm>
            <a:custGeom>
              <a:avLst/>
              <a:gdLst>
                <a:gd name="T0" fmla="*/ 0 w 20"/>
                <a:gd name="T1" fmla="*/ 2147483647 h 1"/>
                <a:gd name="T2" fmla="*/ 0 w 20"/>
                <a:gd name="T3" fmla="*/ 2147483647 h 1"/>
                <a:gd name="T4" fmla="*/ 0 w 20"/>
                <a:gd name="T5" fmla="*/ 2147483647 h 1"/>
                <a:gd name="T6" fmla="*/ 0 60000 65536"/>
                <a:gd name="T7" fmla="*/ 0 60000 65536"/>
                <a:gd name="T8" fmla="*/ 0 60000 65536"/>
              </a:gdLst>
              <a:ahLst/>
              <a:cxnLst>
                <a:cxn ang="T6">
                  <a:pos x="T0" y="T1"/>
                </a:cxn>
                <a:cxn ang="T7">
                  <a:pos x="T2" y="T3"/>
                </a:cxn>
                <a:cxn ang="T8">
                  <a:pos x="T4" y="T5"/>
                </a:cxn>
              </a:cxnLst>
              <a:rect l="0" t="0" r="r" b="b"/>
              <a:pathLst>
                <a:path w="20" h="1">
                  <a:moveTo>
                    <a:pt x="0" y="1"/>
                  </a:moveTo>
                  <a:lnTo>
                    <a:pt x="0" y="1"/>
                  </a:lnTo>
                  <a:cubicBezTo>
                    <a:pt x="20" y="1"/>
                    <a:pt x="3" y="0"/>
                    <a:pt x="0"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0" name="Freeform 54"/>
            <p:cNvSpPr>
              <a:spLocks/>
            </p:cNvSpPr>
            <p:nvPr/>
          </p:nvSpPr>
          <p:spPr bwMode="invGray">
            <a:xfrm>
              <a:off x="10896600" y="1545248"/>
              <a:ext cx="7937" cy="2462"/>
            </a:xfrm>
            <a:custGeom>
              <a:avLst/>
              <a:gdLst>
                <a:gd name="T0" fmla="*/ 2147483647 w 8"/>
                <a:gd name="T1" fmla="*/ 0 h 3"/>
                <a:gd name="T2" fmla="*/ 2147483647 w 8"/>
                <a:gd name="T3" fmla="*/ 0 h 3"/>
                <a:gd name="T4" fmla="*/ 0 w 8"/>
                <a:gd name="T5" fmla="*/ 2147483647 h 3"/>
                <a:gd name="T6" fmla="*/ 2147483647 w 8"/>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1" name="Freeform 55"/>
            <p:cNvSpPr>
              <a:spLocks/>
            </p:cNvSpPr>
            <p:nvPr/>
          </p:nvSpPr>
          <p:spPr bwMode="invGray">
            <a:xfrm>
              <a:off x="9947275" y="1553865"/>
              <a:ext cx="4762" cy="1231"/>
            </a:xfrm>
            <a:custGeom>
              <a:avLst/>
              <a:gdLst>
                <a:gd name="T0" fmla="*/ 2147483647 w 5"/>
                <a:gd name="T1" fmla="*/ 0 h 1"/>
                <a:gd name="T2" fmla="*/ 2147483647 w 5"/>
                <a:gd name="T3" fmla="*/ 0 h 1"/>
                <a:gd name="T4" fmla="*/ 0 w 5"/>
                <a:gd name="T5" fmla="*/ 0 h 1"/>
                <a:gd name="T6" fmla="*/ 2147483647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1" y="0"/>
                  </a:moveTo>
                  <a:lnTo>
                    <a:pt x="1" y="0"/>
                  </a:lnTo>
                  <a:lnTo>
                    <a:pt x="0" y="0"/>
                  </a:lnTo>
                  <a:cubicBezTo>
                    <a:pt x="5" y="1"/>
                    <a:pt x="4" y="0"/>
                    <a:pt x="1"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2" name="Freeform 56"/>
            <p:cNvSpPr>
              <a:spLocks/>
            </p:cNvSpPr>
            <p:nvPr/>
          </p:nvSpPr>
          <p:spPr bwMode="invGray">
            <a:xfrm>
              <a:off x="10817225" y="1531708"/>
              <a:ext cx="23812" cy="0"/>
            </a:xfrm>
            <a:custGeom>
              <a:avLst/>
              <a:gdLst>
                <a:gd name="T0" fmla="*/ 2147483647 w 25"/>
                <a:gd name="T1" fmla="*/ 1 h 1"/>
                <a:gd name="T2" fmla="*/ 2147483647 w 25"/>
                <a:gd name="T3" fmla="*/ 1 h 1"/>
                <a:gd name="T4" fmla="*/ 0 w 25"/>
                <a:gd name="T5" fmla="*/ 0 h 1"/>
                <a:gd name="T6" fmla="*/ 2147483647 w 25"/>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3" name="Freeform 57"/>
            <p:cNvSpPr>
              <a:spLocks/>
            </p:cNvSpPr>
            <p:nvPr/>
          </p:nvSpPr>
          <p:spPr bwMode="invGray">
            <a:xfrm>
              <a:off x="10836275" y="1529246"/>
              <a:ext cx="19050" cy="1231"/>
            </a:xfrm>
            <a:custGeom>
              <a:avLst/>
              <a:gdLst>
                <a:gd name="T0" fmla="*/ 0 w 20"/>
                <a:gd name="T1" fmla="*/ 2147483647 h 1"/>
                <a:gd name="T2" fmla="*/ 0 w 20"/>
                <a:gd name="T3" fmla="*/ 2147483647 h 1"/>
                <a:gd name="T4" fmla="*/ 2147483647 w 20"/>
                <a:gd name="T5" fmla="*/ 2147483647 h 1"/>
                <a:gd name="T6" fmla="*/ 0 w 20"/>
                <a:gd name="T7" fmla="*/ 214748364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
                  <a:moveTo>
                    <a:pt x="0" y="1"/>
                  </a:moveTo>
                  <a:lnTo>
                    <a:pt x="0" y="1"/>
                  </a:lnTo>
                  <a:lnTo>
                    <a:pt x="18" y="1"/>
                  </a:lnTo>
                  <a:cubicBezTo>
                    <a:pt x="20" y="1"/>
                    <a:pt x="18" y="0"/>
                    <a:pt x="0"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2147483647 w 31"/>
                <a:gd name="T5" fmla="*/ 2147483647 h 1"/>
                <a:gd name="T6" fmla="*/ 2147483647 w 31"/>
                <a:gd name="T7" fmla="*/ 0 h 1"/>
                <a:gd name="T8" fmla="*/ 0 w 31"/>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5" name="Freeform 59"/>
            <p:cNvSpPr>
              <a:spLocks/>
            </p:cNvSpPr>
            <p:nvPr/>
          </p:nvSpPr>
          <p:spPr bwMode="invGray">
            <a:xfrm>
              <a:off x="4092575" y="1552634"/>
              <a:ext cx="20637" cy="2462"/>
            </a:xfrm>
            <a:custGeom>
              <a:avLst/>
              <a:gdLst>
                <a:gd name="T0" fmla="*/ 2147483647 w 23"/>
                <a:gd name="T1" fmla="*/ 0 h 2"/>
                <a:gd name="T2" fmla="*/ 2147483647 w 23"/>
                <a:gd name="T3" fmla="*/ 0 h 2"/>
                <a:gd name="T4" fmla="*/ 2147483647 w 23"/>
                <a:gd name="T5" fmla="*/ 0 h 2"/>
                <a:gd name="T6" fmla="*/ 2147483647 w 2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2">
                  <a:moveTo>
                    <a:pt x="23" y="0"/>
                  </a:moveTo>
                  <a:lnTo>
                    <a:pt x="23" y="0"/>
                  </a:lnTo>
                  <a:lnTo>
                    <a:pt x="19" y="0"/>
                  </a:lnTo>
                  <a:cubicBezTo>
                    <a:pt x="0" y="2"/>
                    <a:pt x="8" y="1"/>
                    <a:pt x="23"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6" name="Freeform 60"/>
            <p:cNvSpPr>
              <a:spLocks/>
            </p:cNvSpPr>
            <p:nvPr/>
          </p:nvSpPr>
          <p:spPr bwMode="invGray">
            <a:xfrm>
              <a:off x="8528050" y="1567405"/>
              <a:ext cx="3175" cy="1231"/>
            </a:xfrm>
            <a:custGeom>
              <a:avLst/>
              <a:gdLst>
                <a:gd name="T0" fmla="*/ 2147483647 w 3"/>
                <a:gd name="T1" fmla="*/ 2147483647 h 1"/>
                <a:gd name="T2" fmla="*/ 2147483647 w 3"/>
                <a:gd name="T3" fmla="*/ 2147483647 h 1"/>
                <a:gd name="T4" fmla="*/ 2147483647 w 3"/>
                <a:gd name="T5" fmla="*/ 0 h 1"/>
                <a:gd name="T6" fmla="*/ 0 w 3"/>
                <a:gd name="T7" fmla="*/ 0 h 1"/>
                <a:gd name="T8" fmla="*/ 2147483647 w 3"/>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
                  <a:moveTo>
                    <a:pt x="1" y="1"/>
                  </a:moveTo>
                  <a:lnTo>
                    <a:pt x="1" y="1"/>
                  </a:lnTo>
                  <a:lnTo>
                    <a:pt x="3" y="0"/>
                  </a:lnTo>
                  <a:lnTo>
                    <a:pt x="0" y="0"/>
                  </a:lnTo>
                  <a:lnTo>
                    <a:pt x="1" y="1"/>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7" name="Freeform 61"/>
            <p:cNvSpPr>
              <a:spLocks/>
            </p:cNvSpPr>
            <p:nvPr/>
          </p:nvSpPr>
          <p:spPr bwMode="invGray">
            <a:xfrm>
              <a:off x="8461375" y="1556326"/>
              <a:ext cx="66675" cy="14771"/>
            </a:xfrm>
            <a:custGeom>
              <a:avLst/>
              <a:gdLst>
                <a:gd name="T0" fmla="*/ 0 w 69"/>
                <a:gd name="T1" fmla="*/ 2147483647 h 17"/>
                <a:gd name="T2" fmla="*/ 0 w 69"/>
                <a:gd name="T3" fmla="*/ 2147483647 h 17"/>
                <a:gd name="T4" fmla="*/ 2147483647 w 69"/>
                <a:gd name="T5" fmla="*/ 2147483647 h 17"/>
                <a:gd name="T6" fmla="*/ 2147483647 w 69"/>
                <a:gd name="T7" fmla="*/ 0 h 17"/>
                <a:gd name="T8" fmla="*/ 0 w 69"/>
                <a:gd name="T9" fmla="*/ 214748364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8" name="Freeform 62"/>
            <p:cNvSpPr>
              <a:spLocks noEditPoints="1"/>
            </p:cNvSpPr>
            <p:nvPr/>
          </p:nvSpPr>
          <p:spPr bwMode="invGray">
            <a:xfrm>
              <a:off x="1562100" y="1514475"/>
              <a:ext cx="9563100" cy="64008"/>
            </a:xfrm>
            <a:custGeom>
              <a:avLst/>
              <a:gdLst>
                <a:gd name="T0" fmla="*/ 2147483647 w 10030"/>
                <a:gd name="T1" fmla="*/ 2147483647 h 75"/>
                <a:gd name="T2" fmla="*/ 2147483647 w 10030"/>
                <a:gd name="T3" fmla="*/ 2147483647 h 75"/>
                <a:gd name="T4" fmla="*/ 2147483647 w 10030"/>
                <a:gd name="T5" fmla="*/ 2147483647 h 75"/>
                <a:gd name="T6" fmla="*/ 2147483647 w 10030"/>
                <a:gd name="T7" fmla="*/ 2147483647 h 75"/>
                <a:gd name="T8" fmla="*/ 2147483647 w 10030"/>
                <a:gd name="T9" fmla="*/ 2147483647 h 75"/>
                <a:gd name="T10" fmla="*/ 2147483647 w 10030"/>
                <a:gd name="T11" fmla="*/ 2147483647 h 75"/>
                <a:gd name="T12" fmla="*/ 2147483647 w 10030"/>
                <a:gd name="T13" fmla="*/ 2147483647 h 75"/>
                <a:gd name="T14" fmla="*/ 2147483647 w 10030"/>
                <a:gd name="T15" fmla="*/ 2147483647 h 75"/>
                <a:gd name="T16" fmla="*/ 2147483647 w 10030"/>
                <a:gd name="T17" fmla="*/ 2147483647 h 75"/>
                <a:gd name="T18" fmla="*/ 2147483647 w 10030"/>
                <a:gd name="T19" fmla="*/ 2147483647 h 75"/>
                <a:gd name="T20" fmla="*/ 2147483647 w 10030"/>
                <a:gd name="T21" fmla="*/ 2147483647 h 75"/>
                <a:gd name="T22" fmla="*/ 2147483647 w 10030"/>
                <a:gd name="T23" fmla="*/ 2147483647 h 75"/>
                <a:gd name="T24" fmla="*/ 2147483647 w 10030"/>
                <a:gd name="T25" fmla="*/ 2147483647 h 75"/>
                <a:gd name="T26" fmla="*/ 2147483647 w 10030"/>
                <a:gd name="T27" fmla="*/ 2147483647 h 75"/>
                <a:gd name="T28" fmla="*/ 2147483647 w 10030"/>
                <a:gd name="T29" fmla="*/ 2147483647 h 75"/>
                <a:gd name="T30" fmla="*/ 2147483647 w 10030"/>
                <a:gd name="T31" fmla="*/ 2147483647 h 75"/>
                <a:gd name="T32" fmla="*/ 2147483647 w 10030"/>
                <a:gd name="T33" fmla="*/ 2147483647 h 75"/>
                <a:gd name="T34" fmla="*/ 2147483647 w 10030"/>
                <a:gd name="T35" fmla="*/ 2147483647 h 75"/>
                <a:gd name="T36" fmla="*/ 2147483647 w 10030"/>
                <a:gd name="T37" fmla="*/ 2147483647 h 75"/>
                <a:gd name="T38" fmla="*/ 2147483647 w 10030"/>
                <a:gd name="T39" fmla="*/ 2147483647 h 75"/>
                <a:gd name="T40" fmla="*/ 2147483647 w 10030"/>
                <a:gd name="T41" fmla="*/ 2147483647 h 75"/>
                <a:gd name="T42" fmla="*/ 2147483647 w 10030"/>
                <a:gd name="T43" fmla="*/ 2147483647 h 75"/>
                <a:gd name="T44" fmla="*/ 2147483647 w 10030"/>
                <a:gd name="T45" fmla="*/ 2147483647 h 75"/>
                <a:gd name="T46" fmla="*/ 2147483647 w 10030"/>
                <a:gd name="T47" fmla="*/ 2147483647 h 75"/>
                <a:gd name="T48" fmla="*/ 2147483647 w 10030"/>
                <a:gd name="T49" fmla="*/ 2147483647 h 75"/>
                <a:gd name="T50" fmla="*/ 2147483647 w 10030"/>
                <a:gd name="T51" fmla="*/ 2147483647 h 75"/>
                <a:gd name="T52" fmla="*/ 2147483647 w 10030"/>
                <a:gd name="T53" fmla="*/ 2147483647 h 75"/>
                <a:gd name="T54" fmla="*/ 2147483647 w 10030"/>
                <a:gd name="T55" fmla="*/ 2147483647 h 75"/>
                <a:gd name="T56" fmla="*/ 2147483647 w 10030"/>
                <a:gd name="T57" fmla="*/ 2147483647 h 75"/>
                <a:gd name="T58" fmla="*/ 2147483647 w 10030"/>
                <a:gd name="T59" fmla="*/ 2147483647 h 75"/>
                <a:gd name="T60" fmla="*/ 2147483647 w 10030"/>
                <a:gd name="T61" fmla="*/ 2147483647 h 75"/>
                <a:gd name="T62" fmla="*/ 2147483647 w 10030"/>
                <a:gd name="T63" fmla="*/ 2147483647 h 75"/>
                <a:gd name="T64" fmla="*/ 2147483647 w 10030"/>
                <a:gd name="T65" fmla="*/ 2147483647 h 75"/>
                <a:gd name="T66" fmla="*/ 2147483647 w 10030"/>
                <a:gd name="T67" fmla="*/ 2147483647 h 75"/>
                <a:gd name="T68" fmla="*/ 2147483647 w 10030"/>
                <a:gd name="T69" fmla="*/ 2147483647 h 75"/>
                <a:gd name="T70" fmla="*/ 2147483647 w 10030"/>
                <a:gd name="T71" fmla="*/ 2147483647 h 75"/>
                <a:gd name="T72" fmla="*/ 2147483647 w 10030"/>
                <a:gd name="T73" fmla="*/ 2147483647 h 75"/>
                <a:gd name="T74" fmla="*/ 2147483647 w 10030"/>
                <a:gd name="T75" fmla="*/ 2147483647 h 75"/>
                <a:gd name="T76" fmla="*/ 2147483647 w 10030"/>
                <a:gd name="T77" fmla="*/ 2147483647 h 75"/>
                <a:gd name="T78" fmla="*/ 2147483647 w 10030"/>
                <a:gd name="T79" fmla="*/ 2147483647 h 75"/>
                <a:gd name="T80" fmla="*/ 2147483647 w 10030"/>
                <a:gd name="T81" fmla="*/ 2147483647 h 75"/>
                <a:gd name="T82" fmla="*/ 2147483647 w 10030"/>
                <a:gd name="T83" fmla="*/ 2147483647 h 75"/>
                <a:gd name="T84" fmla="*/ 2147483647 w 10030"/>
                <a:gd name="T85" fmla="*/ 2147483647 h 75"/>
                <a:gd name="T86" fmla="*/ 2147483647 w 10030"/>
                <a:gd name="T87" fmla="*/ 2147483647 h 75"/>
                <a:gd name="T88" fmla="*/ 2147483647 w 10030"/>
                <a:gd name="T89" fmla="*/ 2147483647 h 75"/>
                <a:gd name="T90" fmla="*/ 2147483647 w 10030"/>
                <a:gd name="T91" fmla="*/ 2147483647 h 75"/>
                <a:gd name="T92" fmla="*/ 2147483647 w 10030"/>
                <a:gd name="T93" fmla="*/ 2147483647 h 75"/>
                <a:gd name="T94" fmla="*/ 2147483647 w 10030"/>
                <a:gd name="T95" fmla="*/ 2147483647 h 75"/>
                <a:gd name="T96" fmla="*/ 2147483647 w 10030"/>
                <a:gd name="T97" fmla="*/ 2147483647 h 75"/>
                <a:gd name="T98" fmla="*/ 2147483647 w 10030"/>
                <a:gd name="T99" fmla="*/ 2147483647 h 75"/>
                <a:gd name="T100" fmla="*/ 2147483647 w 10030"/>
                <a:gd name="T101" fmla="*/ 2147483647 h 75"/>
                <a:gd name="T102" fmla="*/ 2147483647 w 10030"/>
                <a:gd name="T103" fmla="*/ 2147483647 h 75"/>
                <a:gd name="T104" fmla="*/ 2147483647 w 10030"/>
                <a:gd name="T105" fmla="*/ 2147483647 h 75"/>
                <a:gd name="T106" fmla="*/ 2147483647 w 10030"/>
                <a:gd name="T107" fmla="*/ 2147483647 h 75"/>
                <a:gd name="T108" fmla="*/ 2147483647 w 10030"/>
                <a:gd name="T109" fmla="*/ 2147483647 h 75"/>
                <a:gd name="T110" fmla="*/ 2147483647 w 10030"/>
                <a:gd name="T111" fmla="*/ 2147483647 h 75"/>
                <a:gd name="T112" fmla="*/ 2147483647 w 10030"/>
                <a:gd name="T113" fmla="*/ 2147483647 h 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9" name="Freeform 63"/>
            <p:cNvSpPr>
              <a:spLocks/>
            </p:cNvSpPr>
            <p:nvPr/>
          </p:nvSpPr>
          <p:spPr bwMode="invGray">
            <a:xfrm>
              <a:off x="7508875" y="1560020"/>
              <a:ext cx="11112" cy="3693"/>
            </a:xfrm>
            <a:custGeom>
              <a:avLst/>
              <a:gdLst>
                <a:gd name="T0" fmla="*/ 2147483647 w 12"/>
                <a:gd name="T1" fmla="*/ 2147483647 h 3"/>
                <a:gd name="T2" fmla="*/ 2147483647 w 12"/>
                <a:gd name="T3" fmla="*/ 2147483647 h 3"/>
                <a:gd name="T4" fmla="*/ 2147483647 w 12"/>
                <a:gd name="T5" fmla="*/ 0 h 3"/>
                <a:gd name="T6" fmla="*/ 2147483647 w 12"/>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0" name="Freeform 64"/>
            <p:cNvSpPr>
              <a:spLocks/>
            </p:cNvSpPr>
            <p:nvPr/>
          </p:nvSpPr>
          <p:spPr bwMode="invGray">
            <a:xfrm>
              <a:off x="5434013" y="1567405"/>
              <a:ext cx="4762" cy="1231"/>
            </a:xfrm>
            <a:custGeom>
              <a:avLst/>
              <a:gdLst>
                <a:gd name="T0" fmla="*/ 2147483647 w 5"/>
                <a:gd name="T1" fmla="*/ 2147483647 h 1"/>
                <a:gd name="T2" fmla="*/ 2147483647 w 5"/>
                <a:gd name="T3" fmla="*/ 2147483647 h 1"/>
                <a:gd name="T4" fmla="*/ 2147483647 w 5"/>
                <a:gd name="T5" fmla="*/ 0 h 1"/>
                <a:gd name="T6" fmla="*/ 0 w 5"/>
                <a:gd name="T7" fmla="*/ 2147483647 h 1"/>
                <a:gd name="T8" fmla="*/ 2147483647 w 5"/>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1" name="Freeform 65"/>
            <p:cNvSpPr>
              <a:spLocks/>
            </p:cNvSpPr>
            <p:nvPr/>
          </p:nvSpPr>
          <p:spPr bwMode="invGray">
            <a:xfrm>
              <a:off x="9672638" y="1567405"/>
              <a:ext cx="25400" cy="2462"/>
            </a:xfrm>
            <a:custGeom>
              <a:avLst/>
              <a:gdLst>
                <a:gd name="T0" fmla="*/ 2147483647 w 27"/>
                <a:gd name="T1" fmla="*/ 2147483647 h 3"/>
                <a:gd name="T2" fmla="*/ 2147483647 w 27"/>
                <a:gd name="T3" fmla="*/ 2147483647 h 3"/>
                <a:gd name="T4" fmla="*/ 2147483647 w 27"/>
                <a:gd name="T5" fmla="*/ 0 h 3"/>
                <a:gd name="T6" fmla="*/ 2147483647 w 27"/>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2" name="Freeform 66"/>
            <p:cNvSpPr>
              <a:spLocks/>
            </p:cNvSpPr>
            <p:nvPr/>
          </p:nvSpPr>
          <p:spPr bwMode="invGray">
            <a:xfrm>
              <a:off x="10966450" y="1529246"/>
              <a:ext cx="39687" cy="2462"/>
            </a:xfrm>
            <a:custGeom>
              <a:avLst/>
              <a:gdLst>
                <a:gd name="T0" fmla="*/ 2147483647 w 42"/>
                <a:gd name="T1" fmla="*/ 0 h 3"/>
                <a:gd name="T2" fmla="*/ 2147483647 w 42"/>
                <a:gd name="T3" fmla="*/ 0 h 3"/>
                <a:gd name="T4" fmla="*/ 0 w 42"/>
                <a:gd name="T5" fmla="*/ 2147483647 h 3"/>
                <a:gd name="T6" fmla="*/ 2147483647 w 42"/>
                <a:gd name="T7" fmla="*/ 2147483647 h 3"/>
                <a:gd name="T8" fmla="*/ 2147483647 w 4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3" name="Freeform 67"/>
            <p:cNvSpPr>
              <a:spLocks/>
            </p:cNvSpPr>
            <p:nvPr/>
          </p:nvSpPr>
          <p:spPr bwMode="invGray">
            <a:xfrm>
              <a:off x="11329988" y="1552634"/>
              <a:ext cx="44450" cy="2462"/>
            </a:xfrm>
            <a:custGeom>
              <a:avLst/>
              <a:gdLst>
                <a:gd name="T0" fmla="*/ 2147483647 w 46"/>
                <a:gd name="T1" fmla="*/ 2147483647 h 3"/>
                <a:gd name="T2" fmla="*/ 2147483647 w 46"/>
                <a:gd name="T3" fmla="*/ 2147483647 h 3"/>
                <a:gd name="T4" fmla="*/ 2147483647 w 46"/>
                <a:gd name="T5" fmla="*/ 2147483647 h 3"/>
                <a:gd name="T6" fmla="*/ 2147483647 w 46"/>
                <a:gd name="T7" fmla="*/ 0 h 3"/>
                <a:gd name="T8" fmla="*/ 2147483647 w 46"/>
                <a:gd name="T9" fmla="*/ 214748364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4" name="Freeform 68"/>
            <p:cNvSpPr>
              <a:spLocks/>
            </p:cNvSpPr>
            <p:nvPr/>
          </p:nvSpPr>
          <p:spPr bwMode="invGray">
            <a:xfrm>
              <a:off x="11042650" y="1540325"/>
              <a:ext cx="60325" cy="6155"/>
            </a:xfrm>
            <a:custGeom>
              <a:avLst/>
              <a:gdLst>
                <a:gd name="T0" fmla="*/ 0 w 63"/>
                <a:gd name="T1" fmla="*/ 2147483647 h 7"/>
                <a:gd name="T2" fmla="*/ 0 w 63"/>
                <a:gd name="T3" fmla="*/ 2147483647 h 7"/>
                <a:gd name="T4" fmla="*/ 2147483647 w 63"/>
                <a:gd name="T5" fmla="*/ 2147483647 h 7"/>
                <a:gd name="T6" fmla="*/ 2147483647 w 63"/>
                <a:gd name="T7" fmla="*/ 2147483647 h 7"/>
                <a:gd name="T8" fmla="*/ 0 w 63"/>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5" name="Freeform 69"/>
            <p:cNvSpPr>
              <a:spLocks/>
            </p:cNvSpPr>
            <p:nvPr/>
          </p:nvSpPr>
          <p:spPr bwMode="invGray">
            <a:xfrm>
              <a:off x="11106150" y="1542787"/>
              <a:ext cx="28575" cy="1231"/>
            </a:xfrm>
            <a:custGeom>
              <a:avLst/>
              <a:gdLst>
                <a:gd name="T0" fmla="*/ 0 w 31"/>
                <a:gd name="T1" fmla="*/ 2147483647 h 2"/>
                <a:gd name="T2" fmla="*/ 0 w 31"/>
                <a:gd name="T3" fmla="*/ 2147483647 h 2"/>
                <a:gd name="T4" fmla="*/ 2147483647 w 31"/>
                <a:gd name="T5" fmla="*/ 2147483647 h 2"/>
                <a:gd name="T6" fmla="*/ 0 w 31"/>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6" name="Freeform 70"/>
            <p:cNvSpPr>
              <a:spLocks/>
            </p:cNvSpPr>
            <p:nvPr/>
          </p:nvSpPr>
          <p:spPr bwMode="invGray">
            <a:xfrm>
              <a:off x="10679113" y="1525554"/>
              <a:ext cx="103187" cy="9847"/>
            </a:xfrm>
            <a:custGeom>
              <a:avLst/>
              <a:gdLst>
                <a:gd name="T0" fmla="*/ 2147483647 w 109"/>
                <a:gd name="T1" fmla="*/ 2147483647 h 12"/>
                <a:gd name="T2" fmla="*/ 2147483647 w 109"/>
                <a:gd name="T3" fmla="*/ 2147483647 h 12"/>
                <a:gd name="T4" fmla="*/ 2147483647 w 109"/>
                <a:gd name="T5" fmla="*/ 2147483647 h 12"/>
                <a:gd name="T6" fmla="*/ 2147483647 w 109"/>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7" name="Freeform 71"/>
            <p:cNvSpPr>
              <a:spLocks/>
            </p:cNvSpPr>
            <p:nvPr/>
          </p:nvSpPr>
          <p:spPr bwMode="invGray">
            <a:xfrm>
              <a:off x="11039475" y="1550172"/>
              <a:ext cx="26987" cy="4924"/>
            </a:xfrm>
            <a:custGeom>
              <a:avLst/>
              <a:gdLst>
                <a:gd name="T0" fmla="*/ 2147483647 w 27"/>
                <a:gd name="T1" fmla="*/ 2147483647 h 5"/>
                <a:gd name="T2" fmla="*/ 2147483647 w 27"/>
                <a:gd name="T3" fmla="*/ 2147483647 h 5"/>
                <a:gd name="T4" fmla="*/ 2147483647 w 27"/>
                <a:gd name="T5" fmla="*/ 0 h 5"/>
                <a:gd name="T6" fmla="*/ 0 w 27"/>
                <a:gd name="T7" fmla="*/ 2147483647 h 5"/>
                <a:gd name="T8" fmla="*/ 2147483647 w 27"/>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
                  <a:moveTo>
                    <a:pt x="27" y="5"/>
                  </a:moveTo>
                  <a:lnTo>
                    <a:pt x="27" y="5"/>
                  </a:lnTo>
                  <a:lnTo>
                    <a:pt x="16" y="0"/>
                  </a:lnTo>
                  <a:lnTo>
                    <a:pt x="0" y="4"/>
                  </a:lnTo>
                  <a:lnTo>
                    <a:pt x="27" y="5"/>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8" name="Freeform 72"/>
            <p:cNvSpPr>
              <a:spLocks/>
            </p:cNvSpPr>
            <p:nvPr/>
          </p:nvSpPr>
          <p:spPr bwMode="invGray">
            <a:xfrm>
              <a:off x="10841038" y="1548941"/>
              <a:ext cx="58737" cy="2462"/>
            </a:xfrm>
            <a:custGeom>
              <a:avLst/>
              <a:gdLst>
                <a:gd name="T0" fmla="*/ 2147483647 w 61"/>
                <a:gd name="T1" fmla="*/ 2147483647 h 3"/>
                <a:gd name="T2" fmla="*/ 2147483647 w 61"/>
                <a:gd name="T3" fmla="*/ 2147483647 h 3"/>
                <a:gd name="T4" fmla="*/ 2147483647 w 61"/>
                <a:gd name="T5" fmla="*/ 2147483647 h 3"/>
                <a:gd name="T6" fmla="*/ 2147483647 w 61"/>
                <a:gd name="T7" fmla="*/ 2147483647 h 3"/>
                <a:gd name="T8" fmla="*/ 2147483647 w 61"/>
                <a:gd name="T9" fmla="*/ 214748364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69" name="Freeform 73"/>
            <p:cNvSpPr>
              <a:spLocks/>
            </p:cNvSpPr>
            <p:nvPr/>
          </p:nvSpPr>
          <p:spPr bwMode="invGray">
            <a:xfrm>
              <a:off x="10899775" y="1550172"/>
              <a:ext cx="36512" cy="1231"/>
            </a:xfrm>
            <a:custGeom>
              <a:avLst/>
              <a:gdLst>
                <a:gd name="T0" fmla="*/ 0 w 38"/>
                <a:gd name="T1" fmla="*/ 2147483647 h 1"/>
                <a:gd name="T2" fmla="*/ 0 w 38"/>
                <a:gd name="T3" fmla="*/ 2147483647 h 1"/>
                <a:gd name="T4" fmla="*/ 2147483647 w 38"/>
                <a:gd name="T5" fmla="*/ 0 h 1"/>
                <a:gd name="T6" fmla="*/ 0 w 38"/>
                <a:gd name="T7" fmla="*/ 214748364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0" name="Freeform 74"/>
            <p:cNvSpPr>
              <a:spLocks/>
            </p:cNvSpPr>
            <p:nvPr/>
          </p:nvSpPr>
          <p:spPr bwMode="invGray">
            <a:xfrm>
              <a:off x="10958513" y="1555096"/>
              <a:ext cx="46037" cy="0"/>
            </a:xfrm>
            <a:custGeom>
              <a:avLst/>
              <a:gdLst>
                <a:gd name="T0" fmla="*/ 2147483647 w 47"/>
                <a:gd name="T1" fmla="*/ 1 h 1"/>
                <a:gd name="T2" fmla="*/ 2147483647 w 47"/>
                <a:gd name="T3" fmla="*/ 1 h 1"/>
                <a:gd name="T4" fmla="*/ 2147483647 w 47"/>
                <a:gd name="T5" fmla="*/ 0 h 1"/>
                <a:gd name="T6" fmla="*/ 0 w 47"/>
                <a:gd name="T7" fmla="*/ 0 h 1"/>
                <a:gd name="T8" fmla="*/ 2147483647 w 47"/>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1">
                  <a:moveTo>
                    <a:pt x="47" y="1"/>
                  </a:moveTo>
                  <a:lnTo>
                    <a:pt x="47" y="1"/>
                  </a:lnTo>
                  <a:lnTo>
                    <a:pt x="33" y="0"/>
                  </a:lnTo>
                  <a:lnTo>
                    <a:pt x="0" y="0"/>
                  </a:lnTo>
                  <a:lnTo>
                    <a:pt x="47" y="1"/>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1" name="Freeform 75"/>
            <p:cNvSpPr>
              <a:spLocks/>
            </p:cNvSpPr>
            <p:nvPr/>
          </p:nvSpPr>
          <p:spPr bwMode="invGray">
            <a:xfrm>
              <a:off x="10304463" y="1548941"/>
              <a:ext cx="61912" cy="3693"/>
            </a:xfrm>
            <a:custGeom>
              <a:avLst/>
              <a:gdLst>
                <a:gd name="T0" fmla="*/ 2147483647 w 65"/>
                <a:gd name="T1" fmla="*/ 0 h 4"/>
                <a:gd name="T2" fmla="*/ 2147483647 w 65"/>
                <a:gd name="T3" fmla="*/ 0 h 4"/>
                <a:gd name="T4" fmla="*/ 2147483647 w 65"/>
                <a:gd name="T5" fmla="*/ 2147483647 h 4"/>
                <a:gd name="T6" fmla="*/ 2147483647 w 65"/>
                <a:gd name="T7" fmla="*/ 2147483647 h 4"/>
                <a:gd name="T8" fmla="*/ 2147483647 w 65"/>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2" name="Freeform 76"/>
            <p:cNvSpPr>
              <a:spLocks/>
            </p:cNvSpPr>
            <p:nvPr/>
          </p:nvSpPr>
          <p:spPr bwMode="invGray">
            <a:xfrm>
              <a:off x="10483850" y="1557558"/>
              <a:ext cx="23812" cy="6155"/>
            </a:xfrm>
            <a:custGeom>
              <a:avLst/>
              <a:gdLst>
                <a:gd name="T0" fmla="*/ 2147483647 w 25"/>
                <a:gd name="T1" fmla="*/ 2147483647 h 7"/>
                <a:gd name="T2" fmla="*/ 2147483647 w 25"/>
                <a:gd name="T3" fmla="*/ 2147483647 h 7"/>
                <a:gd name="T4" fmla="*/ 2147483647 w 25"/>
                <a:gd name="T5" fmla="*/ 0 h 7"/>
                <a:gd name="T6" fmla="*/ 0 w 25"/>
                <a:gd name="T7" fmla="*/ 2147483647 h 7"/>
                <a:gd name="T8" fmla="*/ 2147483647 w 25"/>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3" name="Freeform 77"/>
            <p:cNvSpPr>
              <a:spLocks/>
            </p:cNvSpPr>
            <p:nvPr/>
          </p:nvSpPr>
          <p:spPr bwMode="invGray">
            <a:xfrm>
              <a:off x="10291763" y="1563712"/>
              <a:ext cx="117475" cy="2462"/>
            </a:xfrm>
            <a:custGeom>
              <a:avLst/>
              <a:gdLst>
                <a:gd name="T0" fmla="*/ 2147483647 w 123"/>
                <a:gd name="T1" fmla="*/ 0 h 4"/>
                <a:gd name="T2" fmla="*/ 2147483647 w 123"/>
                <a:gd name="T3" fmla="*/ 0 h 4"/>
                <a:gd name="T4" fmla="*/ 2147483647 w 123"/>
                <a:gd name="T5" fmla="*/ 2147483647 h 4"/>
                <a:gd name="T6" fmla="*/ 2147483647 w 123"/>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4" name="Freeform 78"/>
            <p:cNvSpPr>
              <a:spLocks/>
            </p:cNvSpPr>
            <p:nvPr/>
          </p:nvSpPr>
          <p:spPr bwMode="invGray">
            <a:xfrm>
              <a:off x="9621838" y="1546479"/>
              <a:ext cx="11112" cy="8617"/>
            </a:xfrm>
            <a:custGeom>
              <a:avLst/>
              <a:gdLst>
                <a:gd name="T0" fmla="*/ 0 w 13"/>
                <a:gd name="T1" fmla="*/ 2147483647 h 10"/>
                <a:gd name="T2" fmla="*/ 0 w 13"/>
                <a:gd name="T3" fmla="*/ 2147483647 h 10"/>
                <a:gd name="T4" fmla="*/ 2147483647 w 13"/>
                <a:gd name="T5" fmla="*/ 2147483647 h 10"/>
                <a:gd name="T6" fmla="*/ 2147483647 w 13"/>
                <a:gd name="T7" fmla="*/ 0 h 10"/>
                <a:gd name="T8" fmla="*/ 0 w 13"/>
                <a:gd name="T9" fmla="*/ 214748364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0">
                  <a:moveTo>
                    <a:pt x="0" y="10"/>
                  </a:moveTo>
                  <a:lnTo>
                    <a:pt x="0" y="10"/>
                  </a:lnTo>
                  <a:lnTo>
                    <a:pt x="13" y="10"/>
                  </a:lnTo>
                  <a:lnTo>
                    <a:pt x="12" y="0"/>
                  </a:lnTo>
                  <a:lnTo>
                    <a:pt x="0" y="10"/>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5" name="Freeform 79"/>
            <p:cNvSpPr>
              <a:spLocks/>
            </p:cNvSpPr>
            <p:nvPr/>
          </p:nvSpPr>
          <p:spPr bwMode="invGray">
            <a:xfrm>
              <a:off x="8951913" y="1568636"/>
              <a:ext cx="96837" cy="8617"/>
            </a:xfrm>
            <a:custGeom>
              <a:avLst/>
              <a:gdLst>
                <a:gd name="T0" fmla="*/ 2147483647 w 101"/>
                <a:gd name="T1" fmla="*/ 2147483647 h 10"/>
                <a:gd name="T2" fmla="*/ 2147483647 w 101"/>
                <a:gd name="T3" fmla="*/ 2147483647 h 10"/>
                <a:gd name="T4" fmla="*/ 2147483647 w 101"/>
                <a:gd name="T5" fmla="*/ 2147483647 h 10"/>
                <a:gd name="T6" fmla="*/ 2147483647 w 101"/>
                <a:gd name="T7" fmla="*/ 0 h 10"/>
                <a:gd name="T8" fmla="*/ 2147483647 w 101"/>
                <a:gd name="T9" fmla="*/ 214748364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6" name="Freeform 80"/>
            <p:cNvSpPr>
              <a:spLocks/>
            </p:cNvSpPr>
            <p:nvPr/>
          </p:nvSpPr>
          <p:spPr bwMode="invGray">
            <a:xfrm>
              <a:off x="9005888" y="1566174"/>
              <a:ext cx="17462" cy="2462"/>
            </a:xfrm>
            <a:custGeom>
              <a:avLst/>
              <a:gdLst>
                <a:gd name="T0" fmla="*/ 0 w 19"/>
                <a:gd name="T1" fmla="*/ 2147483647 h 2"/>
                <a:gd name="T2" fmla="*/ 0 w 19"/>
                <a:gd name="T3" fmla="*/ 2147483647 h 2"/>
                <a:gd name="T4" fmla="*/ 2147483647 w 19"/>
                <a:gd name="T5" fmla="*/ 0 h 2"/>
                <a:gd name="T6" fmla="*/ 0 w 19"/>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
                  <a:moveTo>
                    <a:pt x="0" y="2"/>
                  </a:moveTo>
                  <a:lnTo>
                    <a:pt x="0" y="2"/>
                  </a:lnTo>
                  <a:lnTo>
                    <a:pt x="19" y="0"/>
                  </a:lnTo>
                  <a:cubicBezTo>
                    <a:pt x="8" y="1"/>
                    <a:pt x="3" y="1"/>
                    <a:pt x="0" y="2"/>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7" name="Freeform 81"/>
            <p:cNvSpPr>
              <a:spLocks/>
            </p:cNvSpPr>
            <p:nvPr/>
          </p:nvSpPr>
          <p:spPr bwMode="invGray">
            <a:xfrm>
              <a:off x="1587500" y="1516937"/>
              <a:ext cx="38100" cy="3693"/>
            </a:xfrm>
            <a:custGeom>
              <a:avLst/>
              <a:gdLst>
                <a:gd name="T0" fmla="*/ 2147483647 w 39"/>
                <a:gd name="T1" fmla="*/ 2147483647 h 4"/>
                <a:gd name="T2" fmla="*/ 2147483647 w 39"/>
                <a:gd name="T3" fmla="*/ 2147483647 h 4"/>
                <a:gd name="T4" fmla="*/ 0 w 39"/>
                <a:gd name="T5" fmla="*/ 0 h 4"/>
                <a:gd name="T6" fmla="*/ 2147483647 w 39"/>
                <a:gd name="T7" fmla="*/ 2147483647 h 4"/>
                <a:gd name="T8" fmla="*/ 2147483647 w 39"/>
                <a:gd name="T9" fmla="*/ 2147483647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4">
                  <a:moveTo>
                    <a:pt x="39" y="2"/>
                  </a:moveTo>
                  <a:lnTo>
                    <a:pt x="39" y="2"/>
                  </a:lnTo>
                  <a:lnTo>
                    <a:pt x="0" y="0"/>
                  </a:lnTo>
                  <a:lnTo>
                    <a:pt x="25" y="4"/>
                  </a:lnTo>
                  <a:lnTo>
                    <a:pt x="39" y="2"/>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8" name="Freeform 82"/>
            <p:cNvSpPr>
              <a:spLocks/>
            </p:cNvSpPr>
            <p:nvPr/>
          </p:nvSpPr>
          <p:spPr bwMode="invGray">
            <a:xfrm>
              <a:off x="1522413" y="1519399"/>
              <a:ext cx="30162" cy="4924"/>
            </a:xfrm>
            <a:custGeom>
              <a:avLst/>
              <a:gdLst>
                <a:gd name="T0" fmla="*/ 2147483647 w 32"/>
                <a:gd name="T1" fmla="*/ 2147483647 h 6"/>
                <a:gd name="T2" fmla="*/ 2147483647 w 32"/>
                <a:gd name="T3" fmla="*/ 2147483647 h 6"/>
                <a:gd name="T4" fmla="*/ 2147483647 w 32"/>
                <a:gd name="T5" fmla="*/ 0 h 6"/>
                <a:gd name="T6" fmla="*/ 0 w 32"/>
                <a:gd name="T7" fmla="*/ 2147483647 h 6"/>
                <a:gd name="T8" fmla="*/ 2147483647 w 32"/>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79" name="Freeform 83"/>
            <p:cNvSpPr>
              <a:spLocks/>
            </p:cNvSpPr>
            <p:nvPr/>
          </p:nvSpPr>
          <p:spPr bwMode="invGray">
            <a:xfrm>
              <a:off x="6650038" y="1573559"/>
              <a:ext cx="33337" cy="3693"/>
            </a:xfrm>
            <a:custGeom>
              <a:avLst/>
              <a:gdLst>
                <a:gd name="T0" fmla="*/ 2147483647 w 34"/>
                <a:gd name="T1" fmla="*/ 2147483647 h 4"/>
                <a:gd name="T2" fmla="*/ 2147483647 w 34"/>
                <a:gd name="T3" fmla="*/ 2147483647 h 4"/>
                <a:gd name="T4" fmla="*/ 2147483647 w 34"/>
                <a:gd name="T5" fmla="*/ 2147483647 h 4"/>
                <a:gd name="T6" fmla="*/ 0 w 34"/>
                <a:gd name="T7" fmla="*/ 0 h 4"/>
                <a:gd name="T8" fmla="*/ 2147483647 w 34"/>
                <a:gd name="T9" fmla="*/ 2147483647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80" name="Freeform 84"/>
            <p:cNvSpPr>
              <a:spLocks/>
            </p:cNvSpPr>
            <p:nvPr/>
          </p:nvSpPr>
          <p:spPr bwMode="invGray">
            <a:xfrm>
              <a:off x="6162675" y="1566174"/>
              <a:ext cx="15875" cy="4924"/>
            </a:xfrm>
            <a:custGeom>
              <a:avLst/>
              <a:gdLst>
                <a:gd name="T0" fmla="*/ 2147483647 w 17"/>
                <a:gd name="T1" fmla="*/ 2147483647 h 6"/>
                <a:gd name="T2" fmla="*/ 2147483647 w 17"/>
                <a:gd name="T3" fmla="*/ 2147483647 h 6"/>
                <a:gd name="T4" fmla="*/ 2147483647 w 17"/>
                <a:gd name="T5" fmla="*/ 2147483647 h 6"/>
                <a:gd name="T6" fmla="*/ 0 w 17"/>
                <a:gd name="T7" fmla="*/ 0 h 6"/>
                <a:gd name="T8" fmla="*/ 2147483647 w 17"/>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6">
                  <a:moveTo>
                    <a:pt x="8" y="6"/>
                  </a:moveTo>
                  <a:lnTo>
                    <a:pt x="8" y="6"/>
                  </a:lnTo>
                  <a:lnTo>
                    <a:pt x="17" y="6"/>
                  </a:lnTo>
                  <a:lnTo>
                    <a:pt x="0" y="0"/>
                  </a:lnTo>
                  <a:lnTo>
                    <a:pt x="8" y="6"/>
                  </a:ln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81" name="Freeform 85"/>
            <p:cNvSpPr>
              <a:spLocks/>
            </p:cNvSpPr>
            <p:nvPr/>
          </p:nvSpPr>
          <p:spPr bwMode="invGray">
            <a:xfrm>
              <a:off x="5738813" y="1571097"/>
              <a:ext cx="60325" cy="6155"/>
            </a:xfrm>
            <a:custGeom>
              <a:avLst/>
              <a:gdLst>
                <a:gd name="T0" fmla="*/ 2147483647 w 63"/>
                <a:gd name="T1" fmla="*/ 2147483647 h 8"/>
                <a:gd name="T2" fmla="*/ 2147483647 w 63"/>
                <a:gd name="T3" fmla="*/ 2147483647 h 8"/>
                <a:gd name="T4" fmla="*/ 2147483647 w 63"/>
                <a:gd name="T5" fmla="*/ 2147483647 h 8"/>
                <a:gd name="T6" fmla="*/ 2147483647 w 63"/>
                <a:gd name="T7" fmla="*/ 2147483647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grpSp>
      <p:sp>
        <p:nvSpPr>
          <p:cNvPr id="2" name="Title 1"/>
          <p:cNvSpPr>
            <a:spLocks noGrp="1"/>
          </p:cNvSpPr>
          <p:nvPr>
            <p:ph type="title"/>
          </p:nvPr>
        </p:nvSpPr>
        <p:spPr>
          <a:xfrm>
            <a:off x="1522811" y="274638"/>
            <a:ext cx="9146380" cy="1020762"/>
          </a:xfrm>
          <a:prstGeom prst="rect">
            <a:avLst/>
          </a:prstGeom>
        </p:spPr>
        <p:txBody>
          <a:bodyPr/>
          <a:lstStyle>
            <a:lvl1pPr>
              <a:defRPr/>
            </a:lvl1pPr>
          </a:lstStyle>
          <a:p>
            <a:r>
              <a:t>Click to edit Master title style</a:t>
            </a:r>
          </a:p>
        </p:txBody>
      </p:sp>
      <p:sp>
        <p:nvSpPr>
          <p:cNvPr id="3" name="Text Placeholder 2"/>
          <p:cNvSpPr>
            <a:spLocks noGrp="1"/>
          </p:cNvSpPr>
          <p:nvPr>
            <p:ph type="body" idx="1"/>
          </p:nvPr>
        </p:nvSpPr>
        <p:spPr>
          <a:xfrm>
            <a:off x="1522810" y="1905000"/>
            <a:ext cx="4417702" cy="762000"/>
          </a:xfrm>
          <a:prstGeom prst="rect">
            <a:avLst/>
          </a:prstGeo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4" name="Content Placeholder 3"/>
          <p:cNvSpPr>
            <a:spLocks noGrp="1"/>
          </p:cNvSpPr>
          <p:nvPr>
            <p:ph sz="half" idx="2"/>
          </p:nvPr>
        </p:nvSpPr>
        <p:spPr>
          <a:xfrm>
            <a:off x="1522810" y="2819400"/>
            <a:ext cx="4417702" cy="3352801"/>
          </a:xfrm>
          <a:prstGeom prst="rect">
            <a:avLst/>
          </a:prstGeo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t>Click to edit Master text styles</a:t>
            </a:r>
          </a:p>
          <a:p>
            <a:pPr lvl="1"/>
            <a:r>
              <a:t>Second level</a:t>
            </a:r>
          </a:p>
          <a:p>
            <a:pPr lvl="2"/>
            <a:r>
              <a:t>Third level</a:t>
            </a:r>
          </a:p>
          <a:p>
            <a:pPr lvl="3"/>
            <a:r>
              <a:t>Fourth level</a:t>
            </a:r>
          </a:p>
          <a:p>
            <a:pPr lvl="4"/>
            <a:r>
              <a:t>Fifth level</a:t>
            </a:r>
          </a:p>
        </p:txBody>
      </p:sp>
      <p:sp>
        <p:nvSpPr>
          <p:cNvPr id="5" name="Text Placeholder 4"/>
          <p:cNvSpPr>
            <a:spLocks noGrp="1"/>
          </p:cNvSpPr>
          <p:nvPr>
            <p:ph type="body" sz="quarter" idx="3"/>
          </p:nvPr>
        </p:nvSpPr>
        <p:spPr>
          <a:xfrm>
            <a:off x="6251488" y="1905000"/>
            <a:ext cx="4417702" cy="762000"/>
          </a:xfrm>
          <a:prstGeom prst="rect">
            <a:avLst/>
          </a:prstGeo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6" name="Content Placeholder 5"/>
          <p:cNvSpPr>
            <a:spLocks noGrp="1"/>
          </p:cNvSpPr>
          <p:nvPr>
            <p:ph sz="quarter" idx="4"/>
          </p:nvPr>
        </p:nvSpPr>
        <p:spPr>
          <a:xfrm>
            <a:off x="6251488" y="2819400"/>
            <a:ext cx="4417702" cy="3352801"/>
          </a:xfrm>
          <a:prstGeom prst="rect">
            <a:avLst/>
          </a:prstGeo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82" name="Footer Placeholder 7"/>
          <p:cNvSpPr>
            <a:spLocks noGrp="1"/>
          </p:cNvSpPr>
          <p:nvPr>
            <p:ph type="ftr" sz="quarter" idx="10"/>
          </p:nvPr>
        </p:nvSpPr>
        <p:spPr>
          <a:xfrm>
            <a:off x="1522810" y="6400801"/>
            <a:ext cx="6326247" cy="276225"/>
          </a:xfrm>
          <a:prstGeom prst="rect">
            <a:avLst/>
          </a:prstGeom>
        </p:spPr>
        <p:txBody>
          <a:bodyPr/>
          <a:lstStyle>
            <a:lvl1pPr>
              <a:defRPr/>
            </a:lvl1pPr>
          </a:lstStyle>
          <a:p>
            <a:pPr>
              <a:defRPr/>
            </a:pPr>
            <a:endParaRPr/>
          </a:p>
        </p:txBody>
      </p:sp>
      <p:sp>
        <p:nvSpPr>
          <p:cNvPr id="83" name="Date Placeholder 6"/>
          <p:cNvSpPr>
            <a:spLocks noGrp="1"/>
          </p:cNvSpPr>
          <p:nvPr>
            <p:ph type="dt" sz="half" idx="11"/>
          </p:nvPr>
        </p:nvSpPr>
        <p:spPr>
          <a:xfrm>
            <a:off x="8077717" y="6400801"/>
            <a:ext cx="1244924" cy="276225"/>
          </a:xfrm>
          <a:prstGeom prst="rect">
            <a:avLst/>
          </a:prstGeom>
        </p:spPr>
        <p:txBody>
          <a:bodyPr/>
          <a:lstStyle>
            <a:lvl1pPr>
              <a:defRPr smtClean="0"/>
            </a:lvl1pPr>
          </a:lstStyle>
          <a:p>
            <a:pPr>
              <a:defRPr/>
            </a:pPr>
            <a:fld id="{B6F8744B-FC41-9446-B1A4-B467CFC85345}" type="datetimeFigureOut">
              <a:rPr lang="en-US"/>
              <a:pPr>
                <a:defRPr/>
              </a:pPr>
              <a:t>9/5/2022</a:t>
            </a:fld>
            <a:endParaRPr lang="en-US"/>
          </a:p>
        </p:txBody>
      </p:sp>
      <p:sp>
        <p:nvSpPr>
          <p:cNvPr id="84" name="Slide Number Placeholder 8"/>
          <p:cNvSpPr>
            <a:spLocks noGrp="1"/>
          </p:cNvSpPr>
          <p:nvPr>
            <p:ph type="sldNum" sz="quarter" idx="12"/>
          </p:nvPr>
        </p:nvSpPr>
        <p:spPr>
          <a:xfrm>
            <a:off x="9525894" y="6400801"/>
            <a:ext cx="1143298" cy="276225"/>
          </a:xfrm>
          <a:prstGeom prst="rect">
            <a:avLst/>
          </a:prstGeom>
        </p:spPr>
        <p:txBody>
          <a:bodyPr/>
          <a:lstStyle>
            <a:lvl1pPr>
              <a:defRPr smtClean="0"/>
            </a:lvl1pPr>
          </a:lstStyle>
          <a:p>
            <a:pPr>
              <a:defRPr/>
            </a:pPr>
            <a:fld id="{B2A371C9-110F-DE4F-94C8-3755682917CD}" type="slidenum">
              <a:rPr lang="en-US"/>
              <a:pPr>
                <a:defRPr/>
              </a:pPr>
              <a:t>‹#›</a:t>
            </a:fld>
            <a:endParaRPr lang="en-US"/>
          </a:p>
        </p:txBody>
      </p:sp>
    </p:spTree>
    <p:extLst>
      <p:ext uri="{BB962C8B-B14F-4D97-AF65-F5344CB8AC3E}">
        <p14:creationId xmlns:p14="http://schemas.microsoft.com/office/powerpoint/2010/main" val="1214879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3457575" y="0"/>
            <a:ext cx="8734425" cy="6229350"/>
          </a:xfrm>
          <a:custGeom>
            <a:avLst/>
            <a:gdLst>
              <a:gd name="connsiteX0" fmla="*/ 0 w 8734425"/>
              <a:gd name="connsiteY0" fmla="*/ 0 h 6229350"/>
              <a:gd name="connsiteX1" fmla="*/ 8734425 w 8734425"/>
              <a:gd name="connsiteY1" fmla="*/ 0 h 6229350"/>
              <a:gd name="connsiteX2" fmla="*/ 8734425 w 8734425"/>
              <a:gd name="connsiteY2" fmla="*/ 6229350 h 6229350"/>
              <a:gd name="connsiteX3" fmla="*/ 0 w 8734425"/>
              <a:gd name="connsiteY3" fmla="*/ 6229350 h 6229350"/>
              <a:gd name="connsiteX4" fmla="*/ 0 w 8734425"/>
              <a:gd name="connsiteY4" fmla="*/ 5200650 h 6229350"/>
              <a:gd name="connsiteX5" fmla="*/ 2514601 w 8734425"/>
              <a:gd name="connsiteY5" fmla="*/ 5200650 h 6229350"/>
              <a:gd name="connsiteX6" fmla="*/ 2514601 w 8734425"/>
              <a:gd name="connsiteY6" fmla="*/ 1028700 h 6229350"/>
              <a:gd name="connsiteX7" fmla="*/ 0 w 8734425"/>
              <a:gd name="connsiteY7" fmla="*/ 1028700 h 62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34425" h="6229350">
                <a:moveTo>
                  <a:pt x="0" y="0"/>
                </a:moveTo>
                <a:lnTo>
                  <a:pt x="8734425" y="0"/>
                </a:lnTo>
                <a:lnTo>
                  <a:pt x="8734425" y="6229350"/>
                </a:lnTo>
                <a:lnTo>
                  <a:pt x="0" y="6229350"/>
                </a:lnTo>
                <a:lnTo>
                  <a:pt x="0" y="5200650"/>
                </a:lnTo>
                <a:lnTo>
                  <a:pt x="2514601" y="5200650"/>
                </a:lnTo>
                <a:lnTo>
                  <a:pt x="2514601" y="1028700"/>
                </a:lnTo>
                <a:lnTo>
                  <a:pt x="0" y="1028700"/>
                </a:lnTo>
                <a:close/>
              </a:path>
            </a:pathLst>
          </a:custGeom>
        </p:spPr>
        <p:txBody>
          <a:bodyPr wrap="square">
            <a:noAutofit/>
          </a:bodyPr>
          <a:lstStyle/>
          <a:p>
            <a:r>
              <a:rPr lang="en-US"/>
              <a:t>Drag picture to placeholder or click icon to add</a:t>
            </a:r>
          </a:p>
        </p:txBody>
      </p:sp>
      <p:sp>
        <p:nvSpPr>
          <p:cNvPr id="3" name="Text Placeholder 2"/>
          <p:cNvSpPr>
            <a:spLocks noGrp="1"/>
          </p:cNvSpPr>
          <p:nvPr>
            <p:ph type="body" sz="quarter" idx="14" hasCustomPrompt="1"/>
          </p:nvPr>
        </p:nvSpPr>
        <p:spPr>
          <a:xfrm>
            <a:off x="885824" y="2377879"/>
            <a:ext cx="4184650" cy="1968444"/>
          </a:xfrm>
          <a:prstGeom prst="rect">
            <a:avLst/>
          </a:prstGeom>
        </p:spPr>
        <p:txBody>
          <a:bodyPr/>
          <a:lstStyle>
            <a:lvl1pPr marL="228600" indent="-228600">
              <a:lnSpc>
                <a:spcPct val="150000"/>
              </a:lnSpc>
              <a:buFont typeface="Arial" charset="0"/>
              <a:buChar char="•"/>
              <a:defRPr sz="1200" b="0" i="0">
                <a:solidFill>
                  <a:schemeClr val="accent1"/>
                </a:solidFill>
                <a:latin typeface="Helvetica" charset="0"/>
                <a:ea typeface="Helvetica" charset="0"/>
                <a:cs typeface="Helvetica" charset="0"/>
              </a:defRPr>
            </a:lvl1pPr>
            <a:lvl2pPr marL="685800" indent="-228600">
              <a:lnSpc>
                <a:spcPct val="150000"/>
              </a:lnSpc>
              <a:buFont typeface="Arial" charset="0"/>
              <a:buChar char="•"/>
              <a:defRPr sz="1200" b="0" i="0">
                <a:solidFill>
                  <a:schemeClr val="accent1"/>
                </a:solidFill>
                <a:latin typeface="Helvetica" charset="0"/>
                <a:ea typeface="Helvetica" charset="0"/>
                <a:cs typeface="Helvetica" charset="0"/>
              </a:defRPr>
            </a:lvl2pPr>
            <a:lvl3pPr marL="1143000" indent="-228600">
              <a:lnSpc>
                <a:spcPct val="150000"/>
              </a:lnSpc>
              <a:buFont typeface="Arial" charset="0"/>
              <a:buChar char="•"/>
              <a:defRPr sz="1200" b="0" i="0">
                <a:solidFill>
                  <a:schemeClr val="accent1"/>
                </a:solidFill>
                <a:latin typeface="Helvetica" charset="0"/>
                <a:ea typeface="Helvetica" charset="0"/>
                <a:cs typeface="Helvetica" charset="0"/>
              </a:defRPr>
            </a:lvl3pPr>
            <a:lvl4pPr marL="1600200" indent="-228600">
              <a:lnSpc>
                <a:spcPct val="150000"/>
              </a:lnSpc>
              <a:buFont typeface="Arial" charset="0"/>
              <a:buChar char="•"/>
              <a:defRPr sz="1200" b="0" i="0">
                <a:solidFill>
                  <a:schemeClr val="accent1"/>
                </a:solidFill>
                <a:latin typeface="Helvetica" charset="0"/>
                <a:ea typeface="Helvetica" charset="0"/>
                <a:cs typeface="Helvetica" charset="0"/>
              </a:defRPr>
            </a:lvl4pPr>
            <a:lvl5pPr marL="2057400" indent="-228600">
              <a:lnSpc>
                <a:spcPct val="150000"/>
              </a:lnSpc>
              <a:buFont typeface="Arial" charset="0"/>
              <a:buChar char="•"/>
              <a:defRPr sz="1200" b="0" i="0">
                <a:solidFill>
                  <a:schemeClr val="accent1"/>
                </a:solidFill>
                <a:latin typeface="Helvetica" charset="0"/>
                <a:ea typeface="Helvetica" charset="0"/>
                <a:cs typeface="Helvetica" charset="0"/>
              </a:defRPr>
            </a:lvl5pPr>
          </a:lstStyle>
          <a:p>
            <a:pPr lvl="0"/>
            <a:r>
              <a:rPr lang="en-US"/>
              <a:t>Make a bulleted list really easy</a:t>
            </a:r>
          </a:p>
          <a:p>
            <a:pPr lvl="1"/>
            <a:r>
              <a:rPr lang="en-US"/>
              <a:t>Second level</a:t>
            </a:r>
          </a:p>
          <a:p>
            <a:pPr lvl="2"/>
            <a:r>
              <a:rPr lang="en-US"/>
              <a:t>Third level</a:t>
            </a:r>
          </a:p>
          <a:p>
            <a:pPr lvl="3"/>
            <a:r>
              <a:rPr lang="en-US"/>
              <a:t>Fourth level</a:t>
            </a:r>
          </a:p>
          <a:p>
            <a:pPr lvl="4"/>
            <a:r>
              <a:rPr lang="en-US"/>
              <a:t>Fifth level</a:t>
            </a:r>
          </a:p>
        </p:txBody>
      </p:sp>
      <p:sp>
        <p:nvSpPr>
          <p:cNvPr id="10" name="Text Placeholder 26"/>
          <p:cNvSpPr>
            <a:spLocks noGrp="1"/>
          </p:cNvSpPr>
          <p:nvPr>
            <p:ph type="body" sz="quarter" idx="15" hasCustomPrompt="1"/>
          </p:nvPr>
        </p:nvSpPr>
        <p:spPr>
          <a:xfrm>
            <a:off x="885824" y="2113244"/>
            <a:ext cx="4643607" cy="242682"/>
          </a:xfrm>
          <a:prstGeom prst="rect">
            <a:avLst/>
          </a:prstGeom>
          <a:noFill/>
        </p:spPr>
        <p:txBody>
          <a:bodyPr anchor="ctr"/>
          <a:lstStyle>
            <a:lvl1pPr marL="0" indent="0">
              <a:lnSpc>
                <a:spcPct val="150000"/>
              </a:lnSpc>
              <a:buNone/>
              <a:defRPr lang="en-US" sz="1200" b="0" i="0" spc="0" smtClean="0">
                <a:ln>
                  <a:noFill/>
                </a:ln>
                <a:solidFill>
                  <a:schemeClr val="accent1"/>
                </a:solidFill>
                <a:effectLst/>
                <a:latin typeface="Helvetica" charset="0"/>
                <a:ea typeface="Helvetica" charset="0"/>
                <a:cs typeface="Helvetica" charset="0"/>
              </a:defRPr>
            </a:lvl1pPr>
          </a:lstStyle>
          <a:p>
            <a:pPr lvl="0"/>
            <a:r>
              <a:rPr lang="en-US"/>
              <a:t>CONTENT HEADLINE </a:t>
            </a:r>
          </a:p>
        </p:txBody>
      </p:sp>
      <p:sp>
        <p:nvSpPr>
          <p:cNvPr id="18" name="Date Placeholder 3"/>
          <p:cNvSpPr>
            <a:spLocks noGrp="1"/>
          </p:cNvSpPr>
          <p:nvPr>
            <p:ph type="dt" sz="half" idx="2"/>
          </p:nvPr>
        </p:nvSpPr>
        <p:spPr>
          <a:xfrm>
            <a:off x="609600" y="6356349"/>
            <a:ext cx="2743200" cy="365125"/>
          </a:xfrm>
          <a:prstGeom prst="rect">
            <a:avLst/>
          </a:prstGeom>
        </p:spPr>
        <p:txBody>
          <a:bodyPr anchor="ctr"/>
          <a:lstStyle>
            <a:lvl1pPr>
              <a:defRPr sz="1200" b="0" i="0">
                <a:solidFill>
                  <a:schemeClr val="bg2"/>
                </a:solidFill>
                <a:latin typeface="Helvetica" charset="0"/>
                <a:ea typeface="Helvetica" charset="0"/>
                <a:cs typeface="Helvetica" charset="0"/>
              </a:defRPr>
            </a:lvl1pPr>
          </a:lstStyle>
          <a:p>
            <a:endParaRPr lang="en-US"/>
          </a:p>
        </p:txBody>
      </p:sp>
      <p:sp>
        <p:nvSpPr>
          <p:cNvPr id="19" name="Slide Number Placeholder 5"/>
          <p:cNvSpPr>
            <a:spLocks noGrp="1"/>
          </p:cNvSpPr>
          <p:nvPr>
            <p:ph type="sldNum" sz="quarter" idx="4"/>
          </p:nvPr>
        </p:nvSpPr>
        <p:spPr>
          <a:xfrm>
            <a:off x="8153400" y="6356350"/>
            <a:ext cx="2743200" cy="365125"/>
          </a:xfrm>
          <a:prstGeom prst="rect">
            <a:avLst/>
          </a:prstGeom>
        </p:spPr>
        <p:txBody>
          <a:bodyPr anchor="ctr"/>
          <a:lstStyle>
            <a:lvl1pPr algn="r">
              <a:defRPr sz="1200" b="0" i="0">
                <a:solidFill>
                  <a:schemeClr val="bg2"/>
                </a:solidFill>
                <a:latin typeface="Helvetica" charset="0"/>
                <a:ea typeface="Helvetica" charset="0"/>
                <a:cs typeface="Helvetica" charset="0"/>
              </a:defRPr>
            </a:lvl1pPr>
          </a:lstStyle>
          <a:p>
            <a:fld id="{05C3F91E-0D18-9647-B89F-469C10A4005D}" type="slidenum">
              <a:rPr lang="en-US" smtClean="0"/>
              <a:pPr/>
              <a:t>‹#›</a:t>
            </a:fld>
            <a:endParaRPr lang="en-US"/>
          </a:p>
        </p:txBody>
      </p:sp>
      <p:sp>
        <p:nvSpPr>
          <p:cNvPr id="20"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bg2"/>
                </a:solidFill>
                <a:latin typeface="Helvetica" charset="0"/>
                <a:ea typeface="Helvetica" charset="0"/>
                <a:cs typeface="Helvetica" charset="0"/>
              </a:defRPr>
            </a:lvl1pPr>
          </a:lstStyle>
          <a:p>
            <a:endParaRPr lang="en-US"/>
          </a:p>
        </p:txBody>
      </p:sp>
    </p:spTree>
    <p:extLst>
      <p:ext uri="{BB962C8B-B14F-4D97-AF65-F5344CB8AC3E}">
        <p14:creationId xmlns:p14="http://schemas.microsoft.com/office/powerpoint/2010/main" val="27594755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56096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Introduction">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3457575" y="0"/>
            <a:ext cx="8734425" cy="6229350"/>
          </a:xfrm>
          <a:custGeom>
            <a:avLst/>
            <a:gdLst>
              <a:gd name="connsiteX0" fmla="*/ 0 w 8734425"/>
              <a:gd name="connsiteY0" fmla="*/ 0 h 6229350"/>
              <a:gd name="connsiteX1" fmla="*/ 8734425 w 8734425"/>
              <a:gd name="connsiteY1" fmla="*/ 0 h 6229350"/>
              <a:gd name="connsiteX2" fmla="*/ 8734425 w 8734425"/>
              <a:gd name="connsiteY2" fmla="*/ 6229350 h 6229350"/>
              <a:gd name="connsiteX3" fmla="*/ 0 w 8734425"/>
              <a:gd name="connsiteY3" fmla="*/ 6229350 h 6229350"/>
              <a:gd name="connsiteX4" fmla="*/ 0 w 8734425"/>
              <a:gd name="connsiteY4" fmla="*/ 5200650 h 6229350"/>
              <a:gd name="connsiteX5" fmla="*/ 2514601 w 8734425"/>
              <a:gd name="connsiteY5" fmla="*/ 5200650 h 6229350"/>
              <a:gd name="connsiteX6" fmla="*/ 2514601 w 8734425"/>
              <a:gd name="connsiteY6" fmla="*/ 1028700 h 6229350"/>
              <a:gd name="connsiteX7" fmla="*/ 0 w 8734425"/>
              <a:gd name="connsiteY7" fmla="*/ 1028700 h 62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34425" h="6229350">
                <a:moveTo>
                  <a:pt x="0" y="0"/>
                </a:moveTo>
                <a:lnTo>
                  <a:pt x="8734425" y="0"/>
                </a:lnTo>
                <a:lnTo>
                  <a:pt x="8734425" y="6229350"/>
                </a:lnTo>
                <a:lnTo>
                  <a:pt x="0" y="6229350"/>
                </a:lnTo>
                <a:lnTo>
                  <a:pt x="0" y="5200650"/>
                </a:lnTo>
                <a:lnTo>
                  <a:pt x="2514601" y="5200650"/>
                </a:lnTo>
                <a:lnTo>
                  <a:pt x="2514601" y="1028700"/>
                </a:lnTo>
                <a:lnTo>
                  <a:pt x="0" y="1028700"/>
                </a:lnTo>
                <a:close/>
              </a:path>
            </a:pathLst>
          </a:custGeom>
        </p:spPr>
        <p:txBody>
          <a:bodyPr wrap="square">
            <a:noAutofit/>
          </a:bodyPr>
          <a:lstStyle/>
          <a:p>
            <a:r>
              <a:rPr lang="en-US"/>
              <a:t>Drag picture to placeholder or click icon to add</a:t>
            </a:r>
          </a:p>
        </p:txBody>
      </p:sp>
      <p:sp>
        <p:nvSpPr>
          <p:cNvPr id="27" name="Text Placeholder 26"/>
          <p:cNvSpPr>
            <a:spLocks noGrp="1"/>
          </p:cNvSpPr>
          <p:nvPr>
            <p:ph type="body" sz="quarter" idx="14" hasCustomPrompt="1"/>
          </p:nvPr>
        </p:nvSpPr>
        <p:spPr>
          <a:xfrm>
            <a:off x="885824" y="2514599"/>
            <a:ext cx="4543426" cy="685801"/>
          </a:xfrm>
          <a:prstGeom prst="rect">
            <a:avLst/>
          </a:prstGeom>
          <a:noFill/>
        </p:spPr>
        <p:txBody>
          <a:bodyPr/>
          <a:lstStyle>
            <a:lvl1pPr marL="0" indent="0">
              <a:buNone/>
              <a:defRPr sz="2000" b="1" i="0" spc="300" baseline="0">
                <a:ln>
                  <a:noFill/>
                </a:ln>
                <a:solidFill>
                  <a:schemeClr val="accent1"/>
                </a:solidFill>
                <a:latin typeface="Helvetica" charset="0"/>
                <a:ea typeface="Helvetica" charset="0"/>
                <a:cs typeface="Helvetica" charset="0"/>
              </a:defRPr>
            </a:lvl1pPr>
          </a:lstStyle>
          <a:p>
            <a:pPr lvl="0"/>
            <a:r>
              <a:rPr lang="en-US"/>
              <a:t>TITLE OF PRESENTATION</a:t>
            </a:r>
          </a:p>
          <a:p>
            <a:pPr lvl="0"/>
            <a:r>
              <a:rPr lang="en-US"/>
              <a:t>AND WHAT THIS IS ABOUT</a:t>
            </a:r>
          </a:p>
        </p:txBody>
      </p:sp>
      <p:sp>
        <p:nvSpPr>
          <p:cNvPr id="30" name="Text Placeholder 26"/>
          <p:cNvSpPr>
            <a:spLocks noGrp="1"/>
          </p:cNvSpPr>
          <p:nvPr>
            <p:ph type="body" sz="quarter" idx="15" hasCustomPrompt="1"/>
          </p:nvPr>
        </p:nvSpPr>
        <p:spPr>
          <a:xfrm>
            <a:off x="885824" y="3327400"/>
            <a:ext cx="4271963" cy="957263"/>
          </a:xfrm>
          <a:prstGeom prst="rect">
            <a:avLst/>
          </a:prstGeom>
          <a:noFill/>
        </p:spPr>
        <p:txBody>
          <a:bodyPr/>
          <a:lstStyle>
            <a:lvl1pPr marL="0" indent="0">
              <a:buNone/>
              <a:defRPr sz="1400" b="0" i="0" spc="300" baseline="0">
                <a:ln>
                  <a:noFill/>
                </a:ln>
                <a:solidFill>
                  <a:schemeClr val="accent1"/>
                </a:solidFill>
                <a:latin typeface="Helvetica" charset="0"/>
                <a:ea typeface="Helvetica" charset="0"/>
                <a:cs typeface="Helvetica" charset="0"/>
              </a:defRPr>
            </a:lvl1pPr>
          </a:lstStyle>
          <a:p>
            <a:pPr lvl="0"/>
            <a:r>
              <a:rPr lang="en-US"/>
              <a:t>WITH A SMALL SUB-HEAD</a:t>
            </a:r>
          </a:p>
        </p:txBody>
      </p:sp>
      <p:sp>
        <p:nvSpPr>
          <p:cNvPr id="20"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bg2"/>
                </a:solidFill>
                <a:latin typeface="Helvetica" charset="0"/>
                <a:ea typeface="Helvetica" charset="0"/>
                <a:cs typeface="Helvetica" charset="0"/>
              </a:defRPr>
            </a:lvl1pPr>
          </a:lstStyle>
          <a:p>
            <a:r>
              <a:rPr lang="en-US"/>
              <a:t>LDI@LSU</a:t>
            </a:r>
          </a:p>
        </p:txBody>
      </p:sp>
    </p:spTree>
    <p:extLst>
      <p:ext uri="{BB962C8B-B14F-4D97-AF65-F5344CB8AC3E}">
        <p14:creationId xmlns:p14="http://schemas.microsoft.com/office/powerpoint/2010/main" val="3058950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Paragraph">
    <p:spTree>
      <p:nvGrpSpPr>
        <p:cNvPr id="1" name=""/>
        <p:cNvGrpSpPr/>
        <p:nvPr/>
      </p:nvGrpSpPr>
      <p:grpSpPr>
        <a:xfrm>
          <a:off x="0" y="0"/>
          <a:ext cx="0" cy="0"/>
          <a:chOff x="0" y="0"/>
          <a:chExt cx="0" cy="0"/>
        </a:xfrm>
      </p:grpSpPr>
      <p:sp>
        <p:nvSpPr>
          <p:cNvPr id="8" name="Text Placeholder 2"/>
          <p:cNvSpPr>
            <a:spLocks noGrp="1"/>
          </p:cNvSpPr>
          <p:nvPr>
            <p:ph type="body" sz="quarter" idx="14" hasCustomPrompt="1"/>
          </p:nvPr>
        </p:nvSpPr>
        <p:spPr>
          <a:xfrm>
            <a:off x="609600" y="1382797"/>
            <a:ext cx="10899104" cy="1968444"/>
          </a:xfrm>
          <a:prstGeom prst="rect">
            <a:avLst/>
          </a:prstGeom>
        </p:spPr>
        <p:txBody>
          <a:bodyPr/>
          <a:lstStyle>
            <a:lvl1pPr marL="228600" indent="-228600">
              <a:lnSpc>
                <a:spcPct val="150000"/>
              </a:lnSpc>
              <a:buFont typeface="Arial" charset="0"/>
              <a:buChar char="•"/>
              <a:defRPr sz="3200" b="0" i="0">
                <a:solidFill>
                  <a:schemeClr val="accent1"/>
                </a:solidFill>
                <a:latin typeface="Helvetica" charset="0"/>
                <a:ea typeface="Helvetica" charset="0"/>
                <a:cs typeface="Helvetica" charset="0"/>
              </a:defRPr>
            </a:lvl1pPr>
            <a:lvl2pPr marL="685800" indent="-228600">
              <a:lnSpc>
                <a:spcPct val="150000"/>
              </a:lnSpc>
              <a:buFont typeface="Arial" charset="0"/>
              <a:buChar char="•"/>
              <a:defRPr sz="3200" b="0" i="0">
                <a:solidFill>
                  <a:schemeClr val="accent1"/>
                </a:solidFill>
                <a:latin typeface="Helvetica" charset="0"/>
                <a:ea typeface="Helvetica" charset="0"/>
                <a:cs typeface="Helvetica" charset="0"/>
              </a:defRPr>
            </a:lvl2pPr>
            <a:lvl3pPr marL="1143000" indent="-228600">
              <a:lnSpc>
                <a:spcPct val="150000"/>
              </a:lnSpc>
              <a:buFont typeface="Arial" charset="0"/>
              <a:buChar char="•"/>
              <a:defRPr sz="3200" b="0" i="0">
                <a:solidFill>
                  <a:schemeClr val="accent1"/>
                </a:solidFill>
                <a:latin typeface="Helvetica" charset="0"/>
                <a:ea typeface="Helvetica" charset="0"/>
                <a:cs typeface="Helvetica" charset="0"/>
              </a:defRPr>
            </a:lvl3pPr>
            <a:lvl4pPr marL="1600200" indent="-228600">
              <a:lnSpc>
                <a:spcPct val="150000"/>
              </a:lnSpc>
              <a:buFont typeface="Arial" charset="0"/>
              <a:buChar char="•"/>
              <a:defRPr sz="3200" b="0" i="0">
                <a:solidFill>
                  <a:schemeClr val="accent1"/>
                </a:solidFill>
                <a:latin typeface="Helvetica" charset="0"/>
                <a:ea typeface="Helvetica" charset="0"/>
                <a:cs typeface="Helvetica" charset="0"/>
              </a:defRPr>
            </a:lvl4pPr>
            <a:lvl5pPr marL="2057400" indent="-228600">
              <a:lnSpc>
                <a:spcPct val="150000"/>
              </a:lnSpc>
              <a:buFont typeface="Arial" charset="0"/>
              <a:buChar char="•"/>
              <a:defRPr sz="3200" b="0" i="0">
                <a:solidFill>
                  <a:schemeClr val="accent1"/>
                </a:solidFill>
                <a:latin typeface="Helvetica" charset="0"/>
                <a:ea typeface="Helvetica" charset="0"/>
                <a:cs typeface="Helvetica" charset="0"/>
              </a:defRPr>
            </a:lvl5pPr>
          </a:lstStyle>
          <a:p>
            <a:pPr lvl="0"/>
            <a:r>
              <a:rPr lang="en-US"/>
              <a:t>Make a bulleted list really easy</a:t>
            </a:r>
          </a:p>
          <a:p>
            <a:pPr lvl="1"/>
            <a:r>
              <a:rPr lang="en-US"/>
              <a:t>Second level</a:t>
            </a:r>
          </a:p>
          <a:p>
            <a:pPr lvl="2"/>
            <a:r>
              <a:rPr lang="en-US"/>
              <a:t>Third level</a:t>
            </a:r>
          </a:p>
          <a:p>
            <a:pPr lvl="3"/>
            <a:r>
              <a:rPr lang="en-US"/>
              <a:t>Fourth level</a:t>
            </a:r>
          </a:p>
          <a:p>
            <a:pPr lvl="4"/>
            <a:r>
              <a:rPr lang="en-US"/>
              <a:t>Fifth level</a:t>
            </a:r>
          </a:p>
        </p:txBody>
      </p:sp>
      <p:sp>
        <p:nvSpPr>
          <p:cNvPr id="9" name="Text Placeholder 26"/>
          <p:cNvSpPr>
            <a:spLocks noGrp="1"/>
          </p:cNvSpPr>
          <p:nvPr>
            <p:ph type="body" sz="quarter" idx="15" hasCustomPrompt="1"/>
          </p:nvPr>
        </p:nvSpPr>
        <p:spPr>
          <a:xfrm>
            <a:off x="2151529" y="430307"/>
            <a:ext cx="9357175" cy="645458"/>
          </a:xfrm>
          <a:prstGeom prst="rect">
            <a:avLst/>
          </a:prstGeom>
          <a:noFill/>
        </p:spPr>
        <p:txBody>
          <a:bodyPr anchor="ctr"/>
          <a:lstStyle>
            <a:lvl1pPr marL="0" indent="0" algn="r">
              <a:lnSpc>
                <a:spcPct val="150000"/>
              </a:lnSpc>
              <a:buNone/>
              <a:defRPr lang="en-US" sz="4000" b="1" i="0" spc="0" smtClean="0">
                <a:ln>
                  <a:noFill/>
                </a:ln>
                <a:solidFill>
                  <a:schemeClr val="accent1"/>
                </a:solidFill>
                <a:effectLst/>
                <a:latin typeface="Helvetica" charset="0"/>
                <a:ea typeface="Helvetica" charset="0"/>
                <a:cs typeface="Helvetica" charset="0"/>
              </a:defRPr>
            </a:lvl1pPr>
          </a:lstStyle>
          <a:p>
            <a:pPr lvl="0"/>
            <a:r>
              <a:rPr lang="en-US"/>
              <a:t>CONTENT HEADLINE </a:t>
            </a:r>
          </a:p>
        </p:txBody>
      </p:sp>
      <p:sp>
        <p:nvSpPr>
          <p:cNvPr id="22" name="Date Placeholder 3"/>
          <p:cNvSpPr>
            <a:spLocks noGrp="1"/>
          </p:cNvSpPr>
          <p:nvPr>
            <p:ph type="dt" sz="half" idx="2"/>
          </p:nvPr>
        </p:nvSpPr>
        <p:spPr>
          <a:xfrm>
            <a:off x="609600" y="6356349"/>
            <a:ext cx="2743200" cy="365125"/>
          </a:xfrm>
          <a:prstGeom prst="rect">
            <a:avLst/>
          </a:prstGeom>
        </p:spPr>
        <p:txBody>
          <a:bodyPr anchor="ctr"/>
          <a:lstStyle>
            <a:lvl1pPr>
              <a:defRPr sz="1200" b="0" i="0">
                <a:solidFill>
                  <a:schemeClr val="bg2"/>
                </a:solidFill>
                <a:latin typeface="Helvetica" charset="0"/>
                <a:ea typeface="Helvetica" charset="0"/>
                <a:cs typeface="Helvetica" charset="0"/>
              </a:defRPr>
            </a:lvl1pPr>
          </a:lstStyle>
          <a:p>
            <a:fld id="{1CE58E66-D04D-2C4C-ACB4-BDEEC4745AC2}" type="datetime1">
              <a:rPr lang="en-US" smtClean="0"/>
              <a:t>9/5/2022</a:t>
            </a:fld>
            <a:endParaRPr lang="en-US"/>
          </a:p>
        </p:txBody>
      </p:sp>
      <p:sp>
        <p:nvSpPr>
          <p:cNvPr id="23" name="Slide Number Placeholder 5"/>
          <p:cNvSpPr>
            <a:spLocks noGrp="1"/>
          </p:cNvSpPr>
          <p:nvPr>
            <p:ph type="sldNum" sz="quarter" idx="4"/>
          </p:nvPr>
        </p:nvSpPr>
        <p:spPr>
          <a:xfrm>
            <a:off x="8153400" y="6356350"/>
            <a:ext cx="2743200" cy="365125"/>
          </a:xfrm>
          <a:prstGeom prst="rect">
            <a:avLst/>
          </a:prstGeom>
        </p:spPr>
        <p:txBody>
          <a:bodyPr anchor="ctr"/>
          <a:lstStyle>
            <a:lvl1pPr algn="r">
              <a:defRPr sz="1200" b="0" i="0">
                <a:solidFill>
                  <a:schemeClr val="bg2"/>
                </a:solidFill>
                <a:latin typeface="Helvetica" charset="0"/>
                <a:ea typeface="Helvetica" charset="0"/>
                <a:cs typeface="Helvetica" charset="0"/>
              </a:defRPr>
            </a:lvl1pPr>
          </a:lstStyle>
          <a:p>
            <a:fld id="{6EA02C58-81D1-A848-871E-E11E789432AA}" type="slidenum">
              <a:rPr lang="en-US" smtClean="0"/>
              <a:pPr/>
              <a:t>‹#›</a:t>
            </a:fld>
            <a:endParaRPr lang="en-US"/>
          </a:p>
        </p:txBody>
      </p:sp>
      <p:sp>
        <p:nvSpPr>
          <p:cNvPr id="24"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bg2"/>
                </a:solidFill>
                <a:latin typeface="Helvetica" charset="0"/>
                <a:ea typeface="Helvetica" charset="0"/>
                <a:cs typeface="Helvetica" charset="0"/>
              </a:defRPr>
            </a:lvl1pPr>
          </a:lstStyle>
          <a:p>
            <a:r>
              <a:rPr lang="en-US"/>
              <a:t>Page Title</a:t>
            </a:r>
          </a:p>
        </p:txBody>
      </p:sp>
    </p:spTree>
    <p:extLst>
      <p:ext uri="{BB962C8B-B14F-4D97-AF65-F5344CB8AC3E}">
        <p14:creationId xmlns:p14="http://schemas.microsoft.com/office/powerpoint/2010/main" val="2469271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
        <p:cNvGrpSpPr/>
        <p:nvPr/>
      </p:nvGrpSpPr>
      <p:grpSpPr>
        <a:xfrm>
          <a:off x="0" y="0"/>
          <a:ext cx="0" cy="0"/>
          <a:chOff x="0" y="0"/>
          <a:chExt cx="0" cy="0"/>
        </a:xfrm>
      </p:grpSpPr>
      <p:sp>
        <p:nvSpPr>
          <p:cNvPr id="12" name="Google Shape;12;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 name="Google Shape;14;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5;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 name="Google Shape;16;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1534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705385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6308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0"/>
        <p:cNvGrpSpPr/>
        <p:nvPr/>
      </p:nvGrpSpPr>
      <p:grpSpPr>
        <a:xfrm>
          <a:off x="0" y="0"/>
          <a:ext cx="0" cy="0"/>
          <a:chOff x="0" y="0"/>
          <a:chExt cx="0" cy="0"/>
        </a:xfrm>
      </p:grpSpPr>
      <p:sp>
        <p:nvSpPr>
          <p:cNvPr id="31" name="Google Shape;31;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3" name="Google Shape;33;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 name="Google Shape;3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45219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7"/>
        <p:cNvGrpSpPr/>
        <p:nvPr/>
      </p:nvGrpSpPr>
      <p:grpSpPr>
        <a:xfrm>
          <a:off x="0" y="0"/>
          <a:ext cx="0" cy="0"/>
          <a:chOff x="0" y="0"/>
          <a:chExt cx="0" cy="0"/>
        </a:xfrm>
      </p:grpSpPr>
      <p:sp>
        <p:nvSpPr>
          <p:cNvPr id="38" name="Google Shape;38;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0" name="Google Shape;4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51097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
        <p:cNvGrpSpPr/>
        <p:nvPr/>
      </p:nvGrpSpPr>
      <p:grpSpPr>
        <a:xfrm>
          <a:off x="0" y="0"/>
          <a:ext cx="0" cy="0"/>
          <a:chOff x="0" y="0"/>
          <a:chExt cx="0" cy="0"/>
        </a:xfrm>
      </p:grpSpPr>
      <p:sp>
        <p:nvSpPr>
          <p:cNvPr id="44" name="Google Shape;44;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 name="Google Shape;4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27784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9"/>
        <p:cNvGrpSpPr/>
        <p:nvPr/>
      </p:nvGrpSpPr>
      <p:grpSpPr>
        <a:xfrm>
          <a:off x="0" y="0"/>
          <a:ext cx="0" cy="0"/>
          <a:chOff x="0" y="0"/>
          <a:chExt cx="0" cy="0"/>
        </a:xfrm>
      </p:grpSpPr>
      <p:sp>
        <p:nvSpPr>
          <p:cNvPr id="50" name="Google Shape;5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25448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aragraph">
    <p:spTree>
      <p:nvGrpSpPr>
        <p:cNvPr id="1" name=""/>
        <p:cNvGrpSpPr/>
        <p:nvPr/>
      </p:nvGrpSpPr>
      <p:grpSpPr>
        <a:xfrm>
          <a:off x="0" y="0"/>
          <a:ext cx="0" cy="0"/>
          <a:chOff x="0" y="0"/>
          <a:chExt cx="0" cy="0"/>
        </a:xfrm>
      </p:grpSpPr>
      <p:sp>
        <p:nvSpPr>
          <p:cNvPr id="30" name="Text Placeholder 26"/>
          <p:cNvSpPr>
            <a:spLocks noGrp="1"/>
          </p:cNvSpPr>
          <p:nvPr>
            <p:ph type="body" sz="quarter" idx="15" hasCustomPrompt="1"/>
          </p:nvPr>
        </p:nvSpPr>
        <p:spPr>
          <a:xfrm>
            <a:off x="918097" y="1865817"/>
            <a:ext cx="4643607" cy="2497715"/>
          </a:xfrm>
          <a:prstGeom prst="rect">
            <a:avLst/>
          </a:prstGeom>
          <a:noFill/>
        </p:spPr>
        <p:txBody>
          <a:bodyPr anchor="ctr"/>
          <a:lstStyle>
            <a:lvl1pPr marL="0" indent="0">
              <a:lnSpc>
                <a:spcPct val="150000"/>
              </a:lnSpc>
              <a:buNone/>
              <a:defRPr lang="en-US" sz="1200" b="0" i="0" spc="0" smtClean="0">
                <a:ln>
                  <a:noFill/>
                </a:ln>
                <a:effectLst/>
                <a:latin typeface="Helvetica" charset="0"/>
                <a:ea typeface="Helvetica" charset="0"/>
                <a:cs typeface="Helvetica" charset="0"/>
              </a:defRPr>
            </a:lvl1pPr>
          </a:lstStyle>
          <a:p>
            <a:pPr lvl="0"/>
            <a:r>
              <a:rPr lang="en-US"/>
              <a:t>CONTENT HEADLINE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in </a:t>
            </a:r>
            <a:r>
              <a:rPr lang="en-US" err="1"/>
              <a:t>scelerisque</a:t>
            </a:r>
            <a:r>
              <a:rPr lang="en-US"/>
              <a:t> </a:t>
            </a:r>
            <a:r>
              <a:rPr lang="en-US" err="1"/>
              <a:t>nisl</a:t>
            </a:r>
            <a:r>
              <a:rPr lang="en-US"/>
              <a:t>. </a:t>
            </a:r>
            <a:r>
              <a:rPr lang="en-US" err="1"/>
              <a:t>Sed</a:t>
            </a:r>
            <a:r>
              <a:rPr lang="en-US"/>
              <a:t> </a:t>
            </a:r>
            <a:r>
              <a:rPr lang="en-US" err="1"/>
              <a:t>ullamcorper</a:t>
            </a:r>
            <a:r>
              <a:rPr lang="en-US"/>
              <a:t> </a:t>
            </a:r>
            <a:r>
              <a:rPr lang="en-US" err="1"/>
              <a:t>suscipit</a:t>
            </a:r>
            <a:r>
              <a:rPr lang="en-US"/>
              <a:t> </a:t>
            </a:r>
            <a:r>
              <a:rPr lang="en-US" err="1"/>
              <a:t>risus</a:t>
            </a:r>
            <a:r>
              <a:rPr lang="en-US"/>
              <a:t>, </a:t>
            </a:r>
            <a:r>
              <a:rPr lang="en-US" err="1"/>
              <a:t>nec</a:t>
            </a:r>
            <a:r>
              <a:rPr lang="en-US"/>
              <a:t> </a:t>
            </a:r>
            <a:r>
              <a:rPr lang="en-US" err="1"/>
              <a:t>tincidunt</a:t>
            </a:r>
            <a:r>
              <a:rPr lang="en-US"/>
              <a:t> </a:t>
            </a:r>
            <a:r>
              <a:rPr lang="en-US" err="1"/>
              <a:t>risus</a:t>
            </a:r>
            <a:r>
              <a:rPr lang="en-US"/>
              <a:t> </a:t>
            </a:r>
            <a:r>
              <a:rPr lang="en-US" err="1"/>
              <a:t>tristique</a:t>
            </a:r>
            <a:r>
              <a:rPr lang="en-US"/>
              <a:t> et. </a:t>
            </a:r>
            <a:r>
              <a:rPr lang="en-US" err="1"/>
              <a:t>Etiam</a:t>
            </a:r>
            <a:r>
              <a:rPr lang="en-US"/>
              <a:t> </a:t>
            </a:r>
            <a:r>
              <a:rPr lang="en-US" err="1"/>
              <a:t>dapibus</a:t>
            </a:r>
            <a:r>
              <a:rPr lang="en-US"/>
              <a:t> </a:t>
            </a:r>
            <a:r>
              <a:rPr lang="en-US" err="1"/>
              <a:t>diam</a:t>
            </a:r>
            <a:r>
              <a:rPr lang="en-US"/>
              <a:t> id </a:t>
            </a:r>
            <a:r>
              <a:rPr lang="en-US" err="1"/>
              <a:t>nisl</a:t>
            </a:r>
            <a:r>
              <a:rPr lang="en-US"/>
              <a:t> </a:t>
            </a:r>
            <a:r>
              <a:rPr lang="en-US" err="1"/>
              <a:t>accumsan</a:t>
            </a:r>
            <a:r>
              <a:rPr lang="en-US"/>
              <a:t>, </a:t>
            </a:r>
            <a:r>
              <a:rPr lang="en-US" err="1"/>
              <a:t>eu</a:t>
            </a:r>
            <a:r>
              <a:rPr lang="en-US"/>
              <a:t> </a:t>
            </a:r>
            <a:r>
              <a:rPr lang="en-US" err="1"/>
              <a:t>placerat</a:t>
            </a:r>
            <a:r>
              <a:rPr lang="en-US"/>
              <a:t> </a:t>
            </a:r>
            <a:r>
              <a:rPr lang="en-US" err="1"/>
              <a:t>sapien</a:t>
            </a:r>
            <a:r>
              <a:rPr lang="en-US"/>
              <a:t> tempus. Maecenas ligula ipsum, </a:t>
            </a:r>
            <a:r>
              <a:rPr lang="en-US" err="1"/>
              <a:t>finibus</a:t>
            </a:r>
            <a:r>
              <a:rPr lang="en-US"/>
              <a:t> </a:t>
            </a:r>
            <a:r>
              <a:rPr lang="en-US" err="1"/>
              <a:t>ut</a:t>
            </a:r>
            <a:r>
              <a:rPr lang="en-US"/>
              <a:t> semper at, </a:t>
            </a:r>
            <a:r>
              <a:rPr lang="en-US" err="1"/>
              <a:t>tristique</a:t>
            </a:r>
            <a:r>
              <a:rPr lang="en-US"/>
              <a:t> </a:t>
            </a:r>
            <a:r>
              <a:rPr lang="en-US" err="1"/>
              <a:t>sed</a:t>
            </a:r>
            <a:r>
              <a:rPr lang="en-US"/>
              <a:t> </a:t>
            </a:r>
            <a:r>
              <a:rPr lang="en-US" err="1"/>
              <a:t>leo</a:t>
            </a:r>
            <a:r>
              <a:rPr lang="en-US"/>
              <a:t>. </a:t>
            </a:r>
            <a:r>
              <a:rPr lang="en-US" err="1"/>
              <a:t>Pellentesque</a:t>
            </a:r>
            <a:r>
              <a:rPr lang="en-US"/>
              <a:t> </a:t>
            </a:r>
            <a:r>
              <a:rPr lang="en-US" err="1"/>
              <a:t>erat</a:t>
            </a:r>
            <a:r>
              <a:rPr lang="en-US"/>
              <a:t> </a:t>
            </a:r>
            <a:r>
              <a:rPr lang="en-US" err="1"/>
              <a:t>metus</a:t>
            </a:r>
            <a:r>
              <a:rPr lang="en-US"/>
              <a:t>, </a:t>
            </a:r>
            <a:r>
              <a:rPr lang="en-US" err="1"/>
              <a:t>egestas</a:t>
            </a:r>
            <a:r>
              <a:rPr lang="en-US"/>
              <a:t> </a:t>
            </a:r>
            <a:r>
              <a:rPr lang="en-US" err="1"/>
              <a:t>feugiat</a:t>
            </a:r>
            <a:r>
              <a:rPr lang="en-US"/>
              <a:t> </a:t>
            </a:r>
            <a:r>
              <a:rPr lang="en-US" err="1"/>
              <a:t>egestas</a:t>
            </a:r>
            <a:r>
              <a:rPr lang="en-US"/>
              <a:t> at, </a:t>
            </a:r>
            <a:r>
              <a:rPr lang="en-US" err="1"/>
              <a:t>sollicitudin</a:t>
            </a:r>
            <a:r>
              <a:rPr lang="en-US"/>
              <a:t> at </a:t>
            </a:r>
            <a:r>
              <a:rPr lang="en-US" err="1"/>
              <a:t>tortor</a:t>
            </a:r>
            <a:r>
              <a:rPr lang="en-US"/>
              <a:t>. Integer </a:t>
            </a:r>
            <a:r>
              <a:rPr lang="en-US" err="1"/>
              <a:t>orci</a:t>
            </a:r>
            <a:r>
              <a:rPr lang="en-US"/>
              <a:t> </a:t>
            </a:r>
            <a:r>
              <a:rPr lang="en-US" err="1"/>
              <a:t>tortor</a:t>
            </a:r>
            <a:r>
              <a:rPr lang="en-US"/>
              <a:t>, </a:t>
            </a:r>
            <a:r>
              <a:rPr lang="en-US" err="1"/>
              <a:t>sodales</a:t>
            </a:r>
            <a:r>
              <a:rPr lang="en-US"/>
              <a:t> sit </a:t>
            </a:r>
            <a:r>
              <a:rPr lang="en-US" err="1"/>
              <a:t>amet</a:t>
            </a:r>
            <a:r>
              <a:rPr lang="en-US"/>
              <a:t> </a:t>
            </a:r>
            <a:r>
              <a:rPr lang="en-US" err="1"/>
              <a:t>mauris</a:t>
            </a:r>
            <a:r>
              <a:rPr lang="en-US"/>
              <a:t> a, </a:t>
            </a:r>
            <a:r>
              <a:rPr lang="en-US" err="1"/>
              <a:t>bibendum</a:t>
            </a:r>
            <a:r>
              <a:rPr lang="en-US"/>
              <a:t> </a:t>
            </a:r>
            <a:r>
              <a:rPr lang="en-US" err="1"/>
              <a:t>aliquam</a:t>
            </a:r>
            <a:r>
              <a:rPr lang="en-US"/>
              <a:t> </a:t>
            </a:r>
            <a:r>
              <a:rPr lang="en-US" err="1"/>
              <a:t>turpis</a:t>
            </a:r>
            <a:r>
              <a:rPr lang="en-US"/>
              <a:t>.</a:t>
            </a:r>
          </a:p>
        </p:txBody>
      </p:sp>
      <p:sp>
        <p:nvSpPr>
          <p:cNvPr id="7" name="Picture Placeholder 6"/>
          <p:cNvSpPr>
            <a:spLocks noGrp="1"/>
          </p:cNvSpPr>
          <p:nvPr>
            <p:ph type="pic" sz="quarter" idx="16"/>
          </p:nvPr>
        </p:nvSpPr>
        <p:spPr>
          <a:xfrm>
            <a:off x="6705600" y="0"/>
            <a:ext cx="5486400" cy="6224337"/>
          </a:xfrm>
          <a:prstGeom prst="rect">
            <a:avLst/>
          </a:prstGeom>
        </p:spPr>
        <p:txBody>
          <a:bodyPr/>
          <a:lstStyle/>
          <a:p>
            <a:r>
              <a:rPr lang="en-US"/>
              <a:t>Drag picture to placeholder or click icon to add</a:t>
            </a:r>
          </a:p>
        </p:txBody>
      </p:sp>
      <p:sp>
        <p:nvSpPr>
          <p:cNvPr id="20" name="Date Placeholder 3"/>
          <p:cNvSpPr>
            <a:spLocks noGrp="1"/>
          </p:cNvSpPr>
          <p:nvPr>
            <p:ph type="dt" sz="half" idx="2"/>
          </p:nvPr>
        </p:nvSpPr>
        <p:spPr>
          <a:xfrm>
            <a:off x="609600" y="6356349"/>
            <a:ext cx="2743200" cy="365125"/>
          </a:xfrm>
          <a:prstGeom prst="rect">
            <a:avLst/>
          </a:prstGeom>
        </p:spPr>
        <p:txBody>
          <a:bodyPr anchor="ctr"/>
          <a:lstStyle>
            <a:lvl1pPr>
              <a:defRPr sz="1200" b="0" i="0">
                <a:solidFill>
                  <a:schemeClr val="bg2"/>
                </a:solidFill>
                <a:latin typeface="Helvetica" charset="0"/>
                <a:ea typeface="Helvetica" charset="0"/>
                <a:cs typeface="Helvetica" charset="0"/>
              </a:defRPr>
            </a:lvl1pPr>
          </a:lstStyle>
          <a:p>
            <a:endParaRPr lang="en-US"/>
          </a:p>
        </p:txBody>
      </p:sp>
      <p:sp>
        <p:nvSpPr>
          <p:cNvPr id="21" name="Slide Number Placeholder 5"/>
          <p:cNvSpPr>
            <a:spLocks noGrp="1"/>
          </p:cNvSpPr>
          <p:nvPr>
            <p:ph type="sldNum" sz="quarter" idx="4"/>
          </p:nvPr>
        </p:nvSpPr>
        <p:spPr>
          <a:xfrm>
            <a:off x="8153400" y="6356350"/>
            <a:ext cx="2743200" cy="365125"/>
          </a:xfrm>
          <a:prstGeom prst="rect">
            <a:avLst/>
          </a:prstGeom>
        </p:spPr>
        <p:txBody>
          <a:bodyPr anchor="ctr"/>
          <a:lstStyle>
            <a:lvl1pPr algn="r">
              <a:defRPr sz="1200" b="0" i="0">
                <a:solidFill>
                  <a:schemeClr val="bg2"/>
                </a:solidFill>
                <a:latin typeface="Helvetica" charset="0"/>
                <a:ea typeface="Helvetica" charset="0"/>
                <a:cs typeface="Helvetica" charset="0"/>
              </a:defRPr>
            </a:lvl1pPr>
          </a:lstStyle>
          <a:p>
            <a:fld id="{65A38D63-EF50-1542-A849-D6AE0BA4DD58}" type="slidenum">
              <a:rPr lang="en-US" smtClean="0"/>
              <a:pPr/>
              <a:t>‹#›</a:t>
            </a:fld>
            <a:endParaRPr lang="en-US"/>
          </a:p>
        </p:txBody>
      </p:sp>
      <p:sp>
        <p:nvSpPr>
          <p:cNvPr id="22"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bg2"/>
                </a:solidFill>
                <a:latin typeface="Helvetica" charset="0"/>
                <a:ea typeface="Helvetica" charset="0"/>
                <a:cs typeface="Helvetica" charset="0"/>
              </a:defRPr>
            </a:lvl1pPr>
          </a:lstStyle>
          <a:p>
            <a:endParaRPr lang="en-US"/>
          </a:p>
        </p:txBody>
      </p:sp>
    </p:spTree>
    <p:extLst>
      <p:ext uri="{BB962C8B-B14F-4D97-AF65-F5344CB8AC3E}">
        <p14:creationId xmlns:p14="http://schemas.microsoft.com/office/powerpoint/2010/main" val="38827302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sp>
        <p:nvSpPr>
          <p:cNvPr id="57" name="Google Shape;5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05109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876300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17872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4930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aragraph">
    <p:spTree>
      <p:nvGrpSpPr>
        <p:cNvPr id="1" name=""/>
        <p:cNvGrpSpPr/>
        <p:nvPr/>
      </p:nvGrpSpPr>
      <p:grpSpPr>
        <a:xfrm>
          <a:off x="0" y="0"/>
          <a:ext cx="0" cy="0"/>
          <a:chOff x="0" y="0"/>
          <a:chExt cx="0" cy="0"/>
        </a:xfrm>
      </p:grpSpPr>
      <p:sp>
        <p:nvSpPr>
          <p:cNvPr id="7" name="Picture Placeholder 6"/>
          <p:cNvSpPr>
            <a:spLocks noGrp="1"/>
          </p:cNvSpPr>
          <p:nvPr>
            <p:ph type="pic" sz="quarter" idx="16"/>
          </p:nvPr>
        </p:nvSpPr>
        <p:spPr>
          <a:xfrm>
            <a:off x="6705600" y="0"/>
            <a:ext cx="5486400" cy="6224337"/>
          </a:xfrm>
          <a:prstGeom prst="rect">
            <a:avLst/>
          </a:prstGeom>
        </p:spPr>
        <p:txBody>
          <a:bodyPr/>
          <a:lstStyle/>
          <a:p>
            <a:r>
              <a:rPr lang="en-US"/>
              <a:t>Drag picture to placeholder or click icon to add</a:t>
            </a:r>
          </a:p>
        </p:txBody>
      </p:sp>
      <p:sp>
        <p:nvSpPr>
          <p:cNvPr id="8" name="Text Placeholder 2"/>
          <p:cNvSpPr>
            <a:spLocks noGrp="1"/>
          </p:cNvSpPr>
          <p:nvPr>
            <p:ph type="body" sz="quarter" idx="14" hasCustomPrompt="1"/>
          </p:nvPr>
        </p:nvSpPr>
        <p:spPr>
          <a:xfrm>
            <a:off x="885824" y="2377879"/>
            <a:ext cx="4184650" cy="1968444"/>
          </a:xfrm>
          <a:prstGeom prst="rect">
            <a:avLst/>
          </a:prstGeom>
        </p:spPr>
        <p:txBody>
          <a:bodyPr/>
          <a:lstStyle>
            <a:lvl1pPr marL="228600" indent="-228600">
              <a:lnSpc>
                <a:spcPct val="150000"/>
              </a:lnSpc>
              <a:buFont typeface="Arial" charset="0"/>
              <a:buChar char="•"/>
              <a:defRPr sz="1200" b="0" i="0">
                <a:solidFill>
                  <a:schemeClr val="accent1"/>
                </a:solidFill>
                <a:latin typeface="Helvetica" charset="0"/>
                <a:ea typeface="Helvetica" charset="0"/>
                <a:cs typeface="Helvetica" charset="0"/>
              </a:defRPr>
            </a:lvl1pPr>
            <a:lvl2pPr marL="685800" indent="-228600">
              <a:lnSpc>
                <a:spcPct val="150000"/>
              </a:lnSpc>
              <a:buFont typeface="Arial" charset="0"/>
              <a:buChar char="•"/>
              <a:defRPr sz="1200" b="0" i="0">
                <a:solidFill>
                  <a:schemeClr val="accent1"/>
                </a:solidFill>
                <a:latin typeface="Helvetica" charset="0"/>
                <a:ea typeface="Helvetica" charset="0"/>
                <a:cs typeface="Helvetica" charset="0"/>
              </a:defRPr>
            </a:lvl2pPr>
            <a:lvl3pPr marL="1143000" indent="-228600">
              <a:lnSpc>
                <a:spcPct val="150000"/>
              </a:lnSpc>
              <a:buFont typeface="Arial" charset="0"/>
              <a:buChar char="•"/>
              <a:defRPr sz="1200" b="0" i="0">
                <a:solidFill>
                  <a:schemeClr val="accent1"/>
                </a:solidFill>
                <a:latin typeface="Helvetica" charset="0"/>
                <a:ea typeface="Helvetica" charset="0"/>
                <a:cs typeface="Helvetica" charset="0"/>
              </a:defRPr>
            </a:lvl3pPr>
            <a:lvl4pPr marL="1600200" indent="-228600">
              <a:lnSpc>
                <a:spcPct val="150000"/>
              </a:lnSpc>
              <a:buFont typeface="Arial" charset="0"/>
              <a:buChar char="•"/>
              <a:defRPr sz="1200" b="0" i="0">
                <a:solidFill>
                  <a:schemeClr val="accent1"/>
                </a:solidFill>
                <a:latin typeface="Helvetica" charset="0"/>
                <a:ea typeface="Helvetica" charset="0"/>
                <a:cs typeface="Helvetica" charset="0"/>
              </a:defRPr>
            </a:lvl4pPr>
            <a:lvl5pPr marL="2057400" indent="-228600">
              <a:lnSpc>
                <a:spcPct val="150000"/>
              </a:lnSpc>
              <a:buFont typeface="Arial" charset="0"/>
              <a:buChar char="•"/>
              <a:defRPr sz="1200" b="0" i="0">
                <a:solidFill>
                  <a:schemeClr val="accent1"/>
                </a:solidFill>
                <a:latin typeface="Helvetica" charset="0"/>
                <a:ea typeface="Helvetica" charset="0"/>
                <a:cs typeface="Helvetica" charset="0"/>
              </a:defRPr>
            </a:lvl5pPr>
          </a:lstStyle>
          <a:p>
            <a:pPr lvl="0"/>
            <a:r>
              <a:rPr lang="en-US"/>
              <a:t>Make a bulleted list really easy</a:t>
            </a:r>
          </a:p>
          <a:p>
            <a:pPr lvl="1"/>
            <a:r>
              <a:rPr lang="en-US"/>
              <a:t>Second level</a:t>
            </a:r>
          </a:p>
          <a:p>
            <a:pPr lvl="2"/>
            <a:r>
              <a:rPr lang="en-US"/>
              <a:t>Third level</a:t>
            </a:r>
          </a:p>
          <a:p>
            <a:pPr lvl="3"/>
            <a:r>
              <a:rPr lang="en-US"/>
              <a:t>Fourth level</a:t>
            </a:r>
          </a:p>
          <a:p>
            <a:pPr lvl="4"/>
            <a:r>
              <a:rPr lang="en-US"/>
              <a:t>Fifth level</a:t>
            </a:r>
          </a:p>
        </p:txBody>
      </p:sp>
      <p:sp>
        <p:nvSpPr>
          <p:cNvPr id="9" name="Text Placeholder 26"/>
          <p:cNvSpPr>
            <a:spLocks noGrp="1"/>
          </p:cNvSpPr>
          <p:nvPr>
            <p:ph type="body" sz="quarter" idx="15" hasCustomPrompt="1"/>
          </p:nvPr>
        </p:nvSpPr>
        <p:spPr>
          <a:xfrm>
            <a:off x="885824" y="2113244"/>
            <a:ext cx="4643607" cy="242682"/>
          </a:xfrm>
          <a:prstGeom prst="rect">
            <a:avLst/>
          </a:prstGeom>
          <a:noFill/>
        </p:spPr>
        <p:txBody>
          <a:bodyPr anchor="ctr"/>
          <a:lstStyle>
            <a:lvl1pPr marL="0" indent="0">
              <a:lnSpc>
                <a:spcPct val="150000"/>
              </a:lnSpc>
              <a:buNone/>
              <a:defRPr lang="en-US" sz="1200" b="0" i="0" spc="0" smtClean="0">
                <a:ln>
                  <a:noFill/>
                </a:ln>
                <a:solidFill>
                  <a:schemeClr val="accent1"/>
                </a:solidFill>
                <a:effectLst/>
                <a:latin typeface="Helvetica" charset="0"/>
                <a:ea typeface="Helvetica" charset="0"/>
                <a:cs typeface="Helvetica" charset="0"/>
              </a:defRPr>
            </a:lvl1pPr>
          </a:lstStyle>
          <a:p>
            <a:pPr lvl="0"/>
            <a:r>
              <a:rPr lang="en-US"/>
              <a:t>CONTENT HEADLINE </a:t>
            </a:r>
          </a:p>
        </p:txBody>
      </p:sp>
      <p:sp>
        <p:nvSpPr>
          <p:cNvPr id="22" name="Date Placeholder 3"/>
          <p:cNvSpPr>
            <a:spLocks noGrp="1"/>
          </p:cNvSpPr>
          <p:nvPr>
            <p:ph type="dt" sz="half" idx="2"/>
          </p:nvPr>
        </p:nvSpPr>
        <p:spPr>
          <a:xfrm>
            <a:off x="609600" y="6356349"/>
            <a:ext cx="2743200" cy="365125"/>
          </a:xfrm>
          <a:prstGeom prst="rect">
            <a:avLst/>
          </a:prstGeom>
        </p:spPr>
        <p:txBody>
          <a:bodyPr anchor="ctr"/>
          <a:lstStyle>
            <a:lvl1pPr>
              <a:defRPr sz="1200" b="0" i="0">
                <a:solidFill>
                  <a:schemeClr val="bg2"/>
                </a:solidFill>
                <a:latin typeface="Helvetica" charset="0"/>
                <a:ea typeface="Helvetica" charset="0"/>
                <a:cs typeface="Helvetica" charset="0"/>
              </a:defRPr>
            </a:lvl1pPr>
          </a:lstStyle>
          <a:p>
            <a:endParaRPr lang="en-US"/>
          </a:p>
        </p:txBody>
      </p:sp>
      <p:sp>
        <p:nvSpPr>
          <p:cNvPr id="23" name="Slide Number Placeholder 5"/>
          <p:cNvSpPr>
            <a:spLocks noGrp="1"/>
          </p:cNvSpPr>
          <p:nvPr>
            <p:ph type="sldNum" sz="quarter" idx="4"/>
          </p:nvPr>
        </p:nvSpPr>
        <p:spPr>
          <a:xfrm>
            <a:off x="8153400" y="6356350"/>
            <a:ext cx="2743200" cy="365125"/>
          </a:xfrm>
          <a:prstGeom prst="rect">
            <a:avLst/>
          </a:prstGeom>
        </p:spPr>
        <p:txBody>
          <a:bodyPr anchor="ctr"/>
          <a:lstStyle>
            <a:lvl1pPr algn="r">
              <a:defRPr sz="1200" b="0" i="0">
                <a:solidFill>
                  <a:schemeClr val="bg2"/>
                </a:solidFill>
                <a:latin typeface="Helvetica" charset="0"/>
                <a:ea typeface="Helvetica" charset="0"/>
                <a:cs typeface="Helvetica" charset="0"/>
              </a:defRPr>
            </a:lvl1pPr>
          </a:lstStyle>
          <a:p>
            <a:fld id="{6EA02C58-81D1-A848-871E-E11E789432AA}" type="slidenum">
              <a:rPr lang="en-US" smtClean="0"/>
              <a:pPr/>
              <a:t>‹#›</a:t>
            </a:fld>
            <a:endParaRPr lang="en-US"/>
          </a:p>
        </p:txBody>
      </p:sp>
      <p:sp>
        <p:nvSpPr>
          <p:cNvPr id="24"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bg2"/>
                </a:solidFill>
                <a:latin typeface="Helvetica" charset="0"/>
                <a:ea typeface="Helvetica" charset="0"/>
                <a:cs typeface="Helvetica" charset="0"/>
              </a:defRPr>
            </a:lvl1pPr>
          </a:lstStyle>
          <a:p>
            <a:endParaRPr lang="en-US"/>
          </a:p>
        </p:txBody>
      </p:sp>
    </p:spTree>
    <p:extLst>
      <p:ext uri="{BB962C8B-B14F-4D97-AF65-F5344CB8AC3E}">
        <p14:creationId xmlns:p14="http://schemas.microsoft.com/office/powerpoint/2010/main" val="2359779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Paragraph">
    <p:spTree>
      <p:nvGrpSpPr>
        <p:cNvPr id="1" name=""/>
        <p:cNvGrpSpPr/>
        <p:nvPr/>
      </p:nvGrpSpPr>
      <p:grpSpPr>
        <a:xfrm>
          <a:off x="0" y="0"/>
          <a:ext cx="0" cy="0"/>
          <a:chOff x="0" y="0"/>
          <a:chExt cx="0" cy="0"/>
        </a:xfrm>
      </p:grpSpPr>
      <p:sp>
        <p:nvSpPr>
          <p:cNvPr id="8" name="Text Placeholder 2"/>
          <p:cNvSpPr>
            <a:spLocks noGrp="1"/>
          </p:cNvSpPr>
          <p:nvPr>
            <p:ph type="body" sz="quarter" idx="14" hasCustomPrompt="1"/>
          </p:nvPr>
        </p:nvSpPr>
        <p:spPr>
          <a:xfrm>
            <a:off x="609600" y="1382797"/>
            <a:ext cx="10899104" cy="1968444"/>
          </a:xfrm>
          <a:prstGeom prst="rect">
            <a:avLst/>
          </a:prstGeom>
        </p:spPr>
        <p:txBody>
          <a:bodyPr/>
          <a:lstStyle>
            <a:lvl1pPr marL="228600" indent="-228600">
              <a:lnSpc>
                <a:spcPct val="150000"/>
              </a:lnSpc>
              <a:buFont typeface="Arial" charset="0"/>
              <a:buChar char="•"/>
              <a:defRPr sz="3200" b="0" i="0">
                <a:solidFill>
                  <a:schemeClr val="accent1"/>
                </a:solidFill>
                <a:latin typeface="Helvetica" charset="0"/>
                <a:ea typeface="Helvetica" charset="0"/>
                <a:cs typeface="Helvetica" charset="0"/>
              </a:defRPr>
            </a:lvl1pPr>
            <a:lvl2pPr marL="685800" indent="-228600">
              <a:lnSpc>
                <a:spcPct val="150000"/>
              </a:lnSpc>
              <a:buFont typeface="Arial" charset="0"/>
              <a:buChar char="•"/>
              <a:defRPr sz="3200" b="0" i="0">
                <a:solidFill>
                  <a:schemeClr val="accent1"/>
                </a:solidFill>
                <a:latin typeface="Helvetica" charset="0"/>
                <a:ea typeface="Helvetica" charset="0"/>
                <a:cs typeface="Helvetica" charset="0"/>
              </a:defRPr>
            </a:lvl2pPr>
            <a:lvl3pPr marL="1143000" indent="-228600">
              <a:lnSpc>
                <a:spcPct val="150000"/>
              </a:lnSpc>
              <a:buFont typeface="Arial" charset="0"/>
              <a:buChar char="•"/>
              <a:defRPr sz="3200" b="0" i="0">
                <a:solidFill>
                  <a:schemeClr val="accent1"/>
                </a:solidFill>
                <a:latin typeface="Helvetica" charset="0"/>
                <a:ea typeface="Helvetica" charset="0"/>
                <a:cs typeface="Helvetica" charset="0"/>
              </a:defRPr>
            </a:lvl3pPr>
            <a:lvl4pPr marL="1600200" indent="-228600">
              <a:lnSpc>
                <a:spcPct val="150000"/>
              </a:lnSpc>
              <a:buFont typeface="Arial" charset="0"/>
              <a:buChar char="•"/>
              <a:defRPr sz="3200" b="0" i="0">
                <a:solidFill>
                  <a:schemeClr val="accent1"/>
                </a:solidFill>
                <a:latin typeface="Helvetica" charset="0"/>
                <a:ea typeface="Helvetica" charset="0"/>
                <a:cs typeface="Helvetica" charset="0"/>
              </a:defRPr>
            </a:lvl4pPr>
            <a:lvl5pPr marL="2057400" indent="-228600">
              <a:lnSpc>
                <a:spcPct val="150000"/>
              </a:lnSpc>
              <a:buFont typeface="Arial" charset="0"/>
              <a:buChar char="•"/>
              <a:defRPr sz="3200" b="0" i="0">
                <a:solidFill>
                  <a:schemeClr val="accent1"/>
                </a:solidFill>
                <a:latin typeface="Helvetica" charset="0"/>
                <a:ea typeface="Helvetica" charset="0"/>
                <a:cs typeface="Helvetica" charset="0"/>
              </a:defRPr>
            </a:lvl5pPr>
          </a:lstStyle>
          <a:p>
            <a:pPr lvl="0"/>
            <a:r>
              <a:rPr lang="en-US"/>
              <a:t>Make a bulleted list really easy</a:t>
            </a:r>
          </a:p>
          <a:p>
            <a:pPr lvl="1"/>
            <a:r>
              <a:rPr lang="en-US"/>
              <a:t>Second level</a:t>
            </a:r>
          </a:p>
          <a:p>
            <a:pPr lvl="2"/>
            <a:r>
              <a:rPr lang="en-US"/>
              <a:t>Third level</a:t>
            </a:r>
          </a:p>
          <a:p>
            <a:pPr lvl="3"/>
            <a:r>
              <a:rPr lang="en-US"/>
              <a:t>Fourth level</a:t>
            </a:r>
          </a:p>
          <a:p>
            <a:pPr lvl="4"/>
            <a:r>
              <a:rPr lang="en-US"/>
              <a:t>Fifth level</a:t>
            </a:r>
          </a:p>
        </p:txBody>
      </p:sp>
      <p:sp>
        <p:nvSpPr>
          <p:cNvPr id="9" name="Text Placeholder 26"/>
          <p:cNvSpPr>
            <a:spLocks noGrp="1"/>
          </p:cNvSpPr>
          <p:nvPr>
            <p:ph type="body" sz="quarter" idx="15" hasCustomPrompt="1"/>
          </p:nvPr>
        </p:nvSpPr>
        <p:spPr>
          <a:xfrm>
            <a:off x="2151529" y="430307"/>
            <a:ext cx="9357175" cy="645458"/>
          </a:xfrm>
          <a:prstGeom prst="rect">
            <a:avLst/>
          </a:prstGeom>
          <a:noFill/>
        </p:spPr>
        <p:txBody>
          <a:bodyPr anchor="ctr"/>
          <a:lstStyle>
            <a:lvl1pPr marL="0" indent="0" algn="r">
              <a:lnSpc>
                <a:spcPct val="150000"/>
              </a:lnSpc>
              <a:buNone/>
              <a:defRPr lang="en-US" sz="4000" b="1" i="0" spc="0" smtClean="0">
                <a:ln>
                  <a:noFill/>
                </a:ln>
                <a:solidFill>
                  <a:schemeClr val="accent1"/>
                </a:solidFill>
                <a:effectLst/>
                <a:latin typeface="Helvetica" charset="0"/>
                <a:ea typeface="Helvetica" charset="0"/>
                <a:cs typeface="Helvetica" charset="0"/>
              </a:defRPr>
            </a:lvl1pPr>
          </a:lstStyle>
          <a:p>
            <a:pPr lvl="0"/>
            <a:r>
              <a:rPr lang="en-US"/>
              <a:t>CONTENT HEADLINE </a:t>
            </a:r>
          </a:p>
        </p:txBody>
      </p:sp>
      <p:sp>
        <p:nvSpPr>
          <p:cNvPr id="22" name="Date Placeholder 3"/>
          <p:cNvSpPr>
            <a:spLocks noGrp="1"/>
          </p:cNvSpPr>
          <p:nvPr>
            <p:ph type="dt" sz="half" idx="2"/>
          </p:nvPr>
        </p:nvSpPr>
        <p:spPr>
          <a:xfrm>
            <a:off x="609600" y="6356349"/>
            <a:ext cx="2743200" cy="365125"/>
          </a:xfrm>
          <a:prstGeom prst="rect">
            <a:avLst/>
          </a:prstGeom>
        </p:spPr>
        <p:txBody>
          <a:bodyPr anchor="ctr"/>
          <a:lstStyle>
            <a:lvl1pPr>
              <a:defRPr sz="1200" b="0" i="0">
                <a:solidFill>
                  <a:schemeClr val="bg2"/>
                </a:solidFill>
                <a:latin typeface="Helvetica" charset="0"/>
                <a:ea typeface="Helvetica" charset="0"/>
                <a:cs typeface="Helvetica" charset="0"/>
              </a:defRPr>
            </a:lvl1pPr>
          </a:lstStyle>
          <a:p>
            <a:endParaRPr lang="en-US"/>
          </a:p>
        </p:txBody>
      </p:sp>
      <p:sp>
        <p:nvSpPr>
          <p:cNvPr id="23" name="Slide Number Placeholder 5"/>
          <p:cNvSpPr>
            <a:spLocks noGrp="1"/>
          </p:cNvSpPr>
          <p:nvPr>
            <p:ph type="sldNum" sz="quarter" idx="4"/>
          </p:nvPr>
        </p:nvSpPr>
        <p:spPr>
          <a:xfrm>
            <a:off x="8153400" y="6356350"/>
            <a:ext cx="2743200" cy="365125"/>
          </a:xfrm>
          <a:prstGeom prst="rect">
            <a:avLst/>
          </a:prstGeom>
        </p:spPr>
        <p:txBody>
          <a:bodyPr anchor="ctr"/>
          <a:lstStyle>
            <a:lvl1pPr algn="r">
              <a:defRPr sz="1200" b="0" i="0">
                <a:solidFill>
                  <a:schemeClr val="bg2"/>
                </a:solidFill>
                <a:latin typeface="Helvetica" charset="0"/>
                <a:ea typeface="Helvetica" charset="0"/>
                <a:cs typeface="Helvetica" charset="0"/>
              </a:defRPr>
            </a:lvl1pPr>
          </a:lstStyle>
          <a:p>
            <a:fld id="{6EA02C58-81D1-A848-871E-E11E789432AA}" type="slidenum">
              <a:rPr lang="en-US" smtClean="0"/>
              <a:pPr/>
              <a:t>‹#›</a:t>
            </a:fld>
            <a:endParaRPr lang="en-US"/>
          </a:p>
        </p:txBody>
      </p:sp>
      <p:sp>
        <p:nvSpPr>
          <p:cNvPr id="24" name="Footer Placeholder 4"/>
          <p:cNvSpPr>
            <a:spLocks noGrp="1"/>
          </p:cNvSpPr>
          <p:nvPr>
            <p:ph type="ftr" sz="quarter" idx="3"/>
          </p:nvPr>
        </p:nvSpPr>
        <p:spPr>
          <a:xfrm>
            <a:off x="3824288" y="6356350"/>
            <a:ext cx="4114800" cy="365125"/>
          </a:xfrm>
          <a:prstGeom prst="rect">
            <a:avLst/>
          </a:prstGeom>
        </p:spPr>
        <p:txBody>
          <a:bodyPr anchor="ctr"/>
          <a:lstStyle>
            <a:lvl1pPr algn="ctr">
              <a:defRPr sz="1200" b="0" i="0">
                <a:solidFill>
                  <a:schemeClr val="bg2"/>
                </a:solidFill>
                <a:latin typeface="Helvetica" charset="0"/>
                <a:ea typeface="Helvetica" charset="0"/>
                <a:cs typeface="Helvetica" charset="0"/>
              </a:defRPr>
            </a:lvl1pPr>
          </a:lstStyle>
          <a:p>
            <a:endParaRPr lang="en-US"/>
          </a:p>
        </p:txBody>
      </p:sp>
    </p:spTree>
    <p:extLst>
      <p:ext uri="{BB962C8B-B14F-4D97-AF65-F5344CB8AC3E}">
        <p14:creationId xmlns:p14="http://schemas.microsoft.com/office/powerpoint/2010/main" val="3892843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FRAME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12192000" cy="6858000"/>
          </a:xfrm>
          <a:prstGeom prst="rect">
            <a:avLst/>
          </a:prstGeom>
        </p:spPr>
        <p:txBody>
          <a:bodyPr/>
          <a:lstStyle/>
          <a:p>
            <a:endParaRPr lang="en-US"/>
          </a:p>
        </p:txBody>
      </p:sp>
    </p:spTree>
    <p:extLst>
      <p:ext uri="{BB962C8B-B14F-4D97-AF65-F5344CB8AC3E}">
        <p14:creationId xmlns:p14="http://schemas.microsoft.com/office/powerpoint/2010/main" val="2489447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981853" y="1736755"/>
            <a:ext cx="592028" cy="410473"/>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flipV="1">
            <a:off x="3026952" y="5137471"/>
            <a:ext cx="584140" cy="513093"/>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flipH="1" flipV="1">
            <a:off x="2017274" y="5148373"/>
            <a:ext cx="513093" cy="371007"/>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0800000" flipH="1" flipV="1">
            <a:off x="6284769" y="5116485"/>
            <a:ext cx="489410" cy="489410"/>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0800000" flipH="1" flipV="1">
            <a:off x="5295066" y="5023056"/>
            <a:ext cx="299963" cy="639394"/>
          </a:xfrm>
          <a:prstGeom prst="rect">
            <a:avLst/>
          </a:prstGeom>
        </p:spPr>
      </p:pic>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0800000" flipH="1" flipV="1">
            <a:off x="4032133" y="5124378"/>
            <a:ext cx="678861" cy="473624"/>
          </a:xfrm>
          <a:prstGeom prst="rect">
            <a:avLst/>
          </a:prstGeom>
        </p:spPr>
      </p:pic>
      <p:pic>
        <p:nvPicPr>
          <p:cNvPr id="10" name="Picture 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0800000" flipH="1" flipV="1">
            <a:off x="7379740" y="5124378"/>
            <a:ext cx="457835" cy="544668"/>
          </a:xfrm>
          <a:prstGeom prst="rect">
            <a:avLst/>
          </a:prstGeom>
        </p:spPr>
      </p:pic>
      <p:pic>
        <p:nvPicPr>
          <p:cNvPr id="11" name="Picture 1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flipH="1" flipV="1">
            <a:off x="9524494" y="4016975"/>
            <a:ext cx="481520" cy="386796"/>
          </a:xfrm>
          <a:prstGeom prst="rect">
            <a:avLst/>
          </a:prstGeom>
        </p:spPr>
      </p:pic>
      <p:pic>
        <p:nvPicPr>
          <p:cNvPr id="12" name="Picture 1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0800000" flipH="1" flipV="1">
            <a:off x="8439259" y="4037302"/>
            <a:ext cx="355215" cy="347324"/>
          </a:xfrm>
          <a:prstGeom prst="rect">
            <a:avLst/>
          </a:prstGeom>
        </p:spPr>
      </p:pic>
      <p:pic>
        <p:nvPicPr>
          <p:cNvPr id="13" name="Picture 12"/>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10800000" flipH="1" flipV="1">
            <a:off x="7437009" y="3940531"/>
            <a:ext cx="339430" cy="576241"/>
          </a:xfrm>
          <a:prstGeom prst="rect">
            <a:avLst/>
          </a:prstGeom>
        </p:spPr>
      </p:pic>
      <p:pic>
        <p:nvPicPr>
          <p:cNvPr id="14" name="Picture 1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10800000" flipH="1" flipV="1">
            <a:off x="6245301" y="3990009"/>
            <a:ext cx="568348" cy="418365"/>
          </a:xfrm>
          <a:prstGeom prst="rect">
            <a:avLst/>
          </a:prstGeom>
        </p:spPr>
      </p:pic>
      <p:pic>
        <p:nvPicPr>
          <p:cNvPr id="15" name="Picture 1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0800000" flipH="1" flipV="1">
            <a:off x="5044788" y="3916850"/>
            <a:ext cx="749910" cy="520989"/>
          </a:xfrm>
          <a:prstGeom prst="rect">
            <a:avLst/>
          </a:prstGeom>
        </p:spPr>
      </p:pic>
      <p:pic>
        <p:nvPicPr>
          <p:cNvPr id="16" name="Picture 1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0800000" flipH="1" flipV="1">
            <a:off x="4123555" y="3916850"/>
            <a:ext cx="481519" cy="623605"/>
          </a:xfrm>
          <a:prstGeom prst="rect">
            <a:avLst/>
          </a:prstGeom>
        </p:spPr>
      </p:pic>
      <p:pic>
        <p:nvPicPr>
          <p:cNvPr id="17" name="Picture 1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0800000" flipH="1" flipV="1">
            <a:off x="3016437" y="4071120"/>
            <a:ext cx="615712" cy="378896"/>
          </a:xfrm>
          <a:prstGeom prst="rect">
            <a:avLst/>
          </a:prstGeom>
        </p:spPr>
      </p:pic>
      <p:pic>
        <p:nvPicPr>
          <p:cNvPr id="18" name="Picture 1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0800000" flipH="1" flipV="1">
            <a:off x="2076833" y="3957841"/>
            <a:ext cx="394688" cy="497306"/>
          </a:xfrm>
          <a:prstGeom prst="rect">
            <a:avLst/>
          </a:prstGeom>
        </p:spPr>
      </p:pic>
      <p:pic>
        <p:nvPicPr>
          <p:cNvPr id="19" name="Picture 18"/>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rot="10800000" flipH="1" flipV="1">
            <a:off x="9477132" y="5033913"/>
            <a:ext cx="576244" cy="599927"/>
          </a:xfrm>
          <a:prstGeom prst="rect">
            <a:avLst/>
          </a:prstGeom>
        </p:spPr>
      </p:pic>
      <p:pic>
        <p:nvPicPr>
          <p:cNvPr id="20" name="Picture 19"/>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rot="10800000" flipH="1" flipV="1">
            <a:off x="9594272" y="2782719"/>
            <a:ext cx="284175" cy="528880"/>
          </a:xfrm>
          <a:prstGeom prst="rect">
            <a:avLst/>
          </a:prstGeom>
        </p:spPr>
      </p:pic>
      <p:pic>
        <p:nvPicPr>
          <p:cNvPr id="21" name="Picture 20"/>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rot="10800000" flipH="1" flipV="1">
            <a:off x="8416083" y="2823397"/>
            <a:ext cx="497304" cy="497304"/>
          </a:xfrm>
          <a:prstGeom prst="rect">
            <a:avLst/>
          </a:prstGeom>
        </p:spPr>
      </p:pic>
      <p:pic>
        <p:nvPicPr>
          <p:cNvPr id="22" name="Picture 21"/>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10800000" flipH="1" flipV="1">
            <a:off x="7385700" y="2879183"/>
            <a:ext cx="442049" cy="363113"/>
          </a:xfrm>
          <a:prstGeom prst="rect">
            <a:avLst/>
          </a:prstGeom>
        </p:spPr>
      </p:pic>
      <p:pic>
        <p:nvPicPr>
          <p:cNvPr id="23" name="Picture 22"/>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10800000" flipH="1" flipV="1">
            <a:off x="6290570" y="2881385"/>
            <a:ext cx="457840" cy="371007"/>
          </a:xfrm>
          <a:prstGeom prst="rect">
            <a:avLst/>
          </a:prstGeom>
        </p:spPr>
      </p:pic>
      <p:pic>
        <p:nvPicPr>
          <p:cNvPr id="24" name="Picture 23"/>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0800000" flipH="1" flipV="1">
            <a:off x="5141772" y="2759332"/>
            <a:ext cx="584136" cy="584136"/>
          </a:xfrm>
          <a:prstGeom prst="rect">
            <a:avLst/>
          </a:prstGeom>
        </p:spPr>
      </p:pic>
      <p:pic>
        <p:nvPicPr>
          <p:cNvPr id="25" name="Picture 24"/>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0800000" flipH="1" flipV="1">
            <a:off x="4136126" y="2798508"/>
            <a:ext cx="489410" cy="497301"/>
          </a:xfrm>
          <a:prstGeom prst="rect">
            <a:avLst/>
          </a:prstGeom>
        </p:spPr>
      </p:pic>
      <p:pic>
        <p:nvPicPr>
          <p:cNvPr id="26" name="Picture 25"/>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0800000" flipH="1" flipV="1">
            <a:off x="3093224" y="2837969"/>
            <a:ext cx="457839" cy="457839"/>
          </a:xfrm>
          <a:prstGeom prst="rect">
            <a:avLst/>
          </a:prstGeom>
        </p:spPr>
      </p:pic>
      <p:pic>
        <p:nvPicPr>
          <p:cNvPr id="27" name="Picture 26"/>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rot="10800000" flipH="1" flipV="1">
            <a:off x="2116303" y="2770184"/>
            <a:ext cx="315750" cy="568351"/>
          </a:xfrm>
          <a:prstGeom prst="rect">
            <a:avLst/>
          </a:prstGeom>
        </p:spPr>
      </p:pic>
      <p:pic>
        <p:nvPicPr>
          <p:cNvPr id="28" name="Picture 27"/>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rot="10800000" flipH="1" flipV="1">
            <a:off x="8543898" y="5117265"/>
            <a:ext cx="307854" cy="520985"/>
          </a:xfrm>
          <a:prstGeom prst="rect">
            <a:avLst/>
          </a:prstGeom>
        </p:spPr>
      </p:pic>
      <p:pic>
        <p:nvPicPr>
          <p:cNvPr id="29" name="Picture 28"/>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rot="10800000" flipH="1" flipV="1">
            <a:off x="9507442" y="1728213"/>
            <a:ext cx="457836" cy="410473"/>
          </a:xfrm>
          <a:prstGeom prst="rect">
            <a:avLst/>
          </a:prstGeom>
        </p:spPr>
      </p:pic>
      <p:pic>
        <p:nvPicPr>
          <p:cNvPr id="30" name="Picture 29"/>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rot="10800000" flipH="1" flipV="1">
            <a:off x="8479232" y="1700584"/>
            <a:ext cx="371007" cy="465733"/>
          </a:xfrm>
          <a:prstGeom prst="rect">
            <a:avLst/>
          </a:prstGeom>
        </p:spPr>
      </p:pic>
      <p:pic>
        <p:nvPicPr>
          <p:cNvPr id="31" name="Picture 30"/>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rot="10800000" flipH="1" flipV="1">
            <a:off x="7331905" y="1676904"/>
            <a:ext cx="520985" cy="513094"/>
          </a:xfrm>
          <a:prstGeom prst="rect">
            <a:avLst/>
          </a:prstGeom>
        </p:spPr>
      </p:pic>
      <p:pic>
        <p:nvPicPr>
          <p:cNvPr id="32" name="Picture 31"/>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rot="10800000" flipH="1" flipV="1">
            <a:off x="6390036" y="1641382"/>
            <a:ext cx="260493" cy="584138"/>
          </a:xfrm>
          <a:prstGeom prst="rect">
            <a:avLst/>
          </a:prstGeom>
        </p:spPr>
      </p:pic>
      <p:pic>
        <p:nvPicPr>
          <p:cNvPr id="33" name="Picture 32"/>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rot="10800000" flipH="1" flipV="1">
            <a:off x="5119218" y="1665066"/>
            <a:ext cx="639392" cy="536772"/>
          </a:xfrm>
          <a:prstGeom prst="rect">
            <a:avLst/>
          </a:prstGeom>
        </p:spPr>
      </p:pic>
      <p:pic>
        <p:nvPicPr>
          <p:cNvPr id="34" name="Picture 33"/>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rot="10800000" flipH="1" flipV="1">
            <a:off x="4187633" y="1672598"/>
            <a:ext cx="449943" cy="449943"/>
          </a:xfrm>
          <a:prstGeom prst="rect">
            <a:avLst/>
          </a:prstGeom>
        </p:spPr>
      </p:pic>
      <p:pic>
        <p:nvPicPr>
          <p:cNvPr id="35" name="Picture 34"/>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rot="10800000" flipH="1" flipV="1">
            <a:off x="3057277" y="1705180"/>
            <a:ext cx="513093" cy="442048"/>
          </a:xfrm>
          <a:prstGeom prst="rect">
            <a:avLst/>
          </a:prstGeom>
        </p:spPr>
      </p:pic>
    </p:spTree>
    <p:extLst>
      <p:ext uri="{BB962C8B-B14F-4D97-AF65-F5344CB8AC3E}">
        <p14:creationId xmlns:p14="http://schemas.microsoft.com/office/powerpoint/2010/main" val="2698999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846041" y="1498609"/>
            <a:ext cx="862438" cy="869686"/>
          </a:xfrm>
          <a:prstGeom prst="rect">
            <a:avLst/>
          </a:prstGeom>
        </p:spPr>
      </p:pic>
      <p:pic>
        <p:nvPicPr>
          <p:cNvPr id="37" name="Picture 3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flipV="1">
            <a:off x="2903999" y="4926598"/>
            <a:ext cx="869686" cy="869686"/>
          </a:xfrm>
          <a:prstGeom prst="rect">
            <a:avLst/>
          </a:prstGeom>
        </p:spPr>
      </p:pic>
      <p:pic>
        <p:nvPicPr>
          <p:cNvPr id="38" name="Picture 3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flipH="1" flipV="1">
            <a:off x="1828585" y="4901448"/>
            <a:ext cx="869686" cy="869686"/>
          </a:xfrm>
          <a:prstGeom prst="rect">
            <a:avLst/>
          </a:prstGeom>
        </p:spPr>
      </p:pic>
      <p:pic>
        <p:nvPicPr>
          <p:cNvPr id="39" name="Picture 3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0800000" flipH="1" flipV="1">
            <a:off x="6084648" y="4918312"/>
            <a:ext cx="869686" cy="869686"/>
          </a:xfrm>
          <a:prstGeom prst="rect">
            <a:avLst/>
          </a:prstGeom>
        </p:spPr>
      </p:pic>
      <p:pic>
        <p:nvPicPr>
          <p:cNvPr id="40" name="Picture 3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0800000" flipH="1" flipV="1">
            <a:off x="5013595" y="4921936"/>
            <a:ext cx="869686" cy="862438"/>
          </a:xfrm>
          <a:prstGeom prst="rect">
            <a:avLst/>
          </a:prstGeom>
        </p:spPr>
      </p:pic>
      <p:pic>
        <p:nvPicPr>
          <p:cNvPr id="41" name="Picture 4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0800000" flipH="1" flipV="1">
            <a:off x="3945989" y="4908695"/>
            <a:ext cx="869686" cy="862438"/>
          </a:xfrm>
          <a:prstGeom prst="rect">
            <a:avLst/>
          </a:prstGeom>
        </p:spPr>
      </p:pic>
      <p:pic>
        <p:nvPicPr>
          <p:cNvPr id="42" name="Picture 4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0800000" flipH="1" flipV="1">
            <a:off x="7167344" y="4948005"/>
            <a:ext cx="869686" cy="862438"/>
          </a:xfrm>
          <a:prstGeom prst="rect">
            <a:avLst/>
          </a:prstGeom>
        </p:spPr>
      </p:pic>
      <p:pic>
        <p:nvPicPr>
          <p:cNvPr id="43" name="Picture 4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flipH="1" flipV="1">
            <a:off x="9335115" y="3764349"/>
            <a:ext cx="869686" cy="869686"/>
          </a:xfrm>
          <a:prstGeom prst="rect">
            <a:avLst/>
          </a:prstGeom>
        </p:spPr>
      </p:pic>
      <p:pic>
        <p:nvPicPr>
          <p:cNvPr id="44" name="Picture 4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0800000" flipH="1" flipV="1">
            <a:off x="8229893" y="3781058"/>
            <a:ext cx="869686" cy="869686"/>
          </a:xfrm>
          <a:prstGeom prst="rect">
            <a:avLst/>
          </a:prstGeom>
        </p:spPr>
      </p:pic>
      <p:pic>
        <p:nvPicPr>
          <p:cNvPr id="45" name="Picture 4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10800000" flipH="1" flipV="1">
            <a:off x="7165277" y="3785815"/>
            <a:ext cx="869686" cy="862438"/>
          </a:xfrm>
          <a:prstGeom prst="rect">
            <a:avLst/>
          </a:prstGeom>
        </p:spPr>
      </p:pic>
      <p:pic>
        <p:nvPicPr>
          <p:cNvPr id="46" name="Picture 4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10800000" flipH="1" flipV="1">
            <a:off x="6090290" y="3785814"/>
            <a:ext cx="869686" cy="862438"/>
          </a:xfrm>
          <a:prstGeom prst="rect">
            <a:avLst/>
          </a:prstGeom>
        </p:spPr>
      </p:pic>
      <p:pic>
        <p:nvPicPr>
          <p:cNvPr id="47" name="Picture 4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0800000" flipH="1" flipV="1">
            <a:off x="5005423" y="3771651"/>
            <a:ext cx="862438" cy="869686"/>
          </a:xfrm>
          <a:prstGeom prst="rect">
            <a:avLst/>
          </a:prstGeom>
        </p:spPr>
      </p:pic>
      <p:pic>
        <p:nvPicPr>
          <p:cNvPr id="48" name="Picture 4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0800000" flipH="1" flipV="1">
            <a:off x="3939566" y="3782190"/>
            <a:ext cx="869686" cy="869686"/>
          </a:xfrm>
          <a:prstGeom prst="rect">
            <a:avLst/>
          </a:prstGeom>
        </p:spPr>
      </p:pic>
      <p:pic>
        <p:nvPicPr>
          <p:cNvPr id="49" name="Picture 4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0800000" flipH="1" flipV="1">
            <a:off x="2885826" y="3772731"/>
            <a:ext cx="862438" cy="869686"/>
          </a:xfrm>
          <a:prstGeom prst="rect">
            <a:avLst/>
          </a:prstGeom>
        </p:spPr>
      </p:pic>
      <p:pic>
        <p:nvPicPr>
          <p:cNvPr id="50" name="Picture 49"/>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0800000" flipH="1" flipV="1">
            <a:off x="1839336" y="3772732"/>
            <a:ext cx="869686" cy="869686"/>
          </a:xfrm>
          <a:prstGeom prst="rect">
            <a:avLst/>
          </a:prstGeom>
        </p:spPr>
      </p:pic>
      <p:pic>
        <p:nvPicPr>
          <p:cNvPr id="51" name="Picture 50"/>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rot="10800000" flipH="1" flipV="1">
            <a:off x="9334035" y="4942915"/>
            <a:ext cx="862438" cy="869686"/>
          </a:xfrm>
          <a:prstGeom prst="rect">
            <a:avLst/>
          </a:prstGeom>
        </p:spPr>
      </p:pic>
      <p:pic>
        <p:nvPicPr>
          <p:cNvPr id="52" name="Picture 51"/>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rot="10800000" flipH="1" flipV="1">
            <a:off x="9301517" y="2623868"/>
            <a:ext cx="869686" cy="869686"/>
          </a:xfrm>
          <a:prstGeom prst="rect">
            <a:avLst/>
          </a:prstGeom>
        </p:spPr>
      </p:pic>
      <p:pic>
        <p:nvPicPr>
          <p:cNvPr id="53" name="Picture 52"/>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rot="10800000" flipH="1" flipV="1">
            <a:off x="8233991" y="2624780"/>
            <a:ext cx="862438" cy="869686"/>
          </a:xfrm>
          <a:prstGeom prst="rect">
            <a:avLst/>
          </a:prstGeom>
        </p:spPr>
      </p:pic>
      <p:pic>
        <p:nvPicPr>
          <p:cNvPr id="54" name="Picture 53"/>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10800000" flipH="1" flipV="1">
            <a:off x="7171882" y="2624780"/>
            <a:ext cx="869686" cy="869686"/>
          </a:xfrm>
          <a:prstGeom prst="rect">
            <a:avLst/>
          </a:prstGeom>
        </p:spPr>
      </p:pic>
      <p:pic>
        <p:nvPicPr>
          <p:cNvPr id="55" name="Picture 54"/>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10800000" flipH="1" flipV="1">
            <a:off x="6099709" y="2621744"/>
            <a:ext cx="869686" cy="869686"/>
          </a:xfrm>
          <a:prstGeom prst="rect">
            <a:avLst/>
          </a:prstGeom>
        </p:spPr>
      </p:pic>
      <p:pic>
        <p:nvPicPr>
          <p:cNvPr id="56" name="Picture 55"/>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0800000" flipH="1" flipV="1">
            <a:off x="5010205" y="2617307"/>
            <a:ext cx="869686" cy="869686"/>
          </a:xfrm>
          <a:prstGeom prst="rect">
            <a:avLst/>
          </a:prstGeom>
        </p:spPr>
      </p:pic>
      <p:pic>
        <p:nvPicPr>
          <p:cNvPr id="57" name="Picture 56"/>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0800000" flipH="1" flipV="1">
            <a:off x="3942529" y="2623197"/>
            <a:ext cx="869686" cy="869686"/>
          </a:xfrm>
          <a:prstGeom prst="rect">
            <a:avLst/>
          </a:prstGeom>
        </p:spPr>
      </p:pic>
      <p:pic>
        <p:nvPicPr>
          <p:cNvPr id="58" name="Picture 57"/>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0800000" flipH="1" flipV="1">
            <a:off x="2899747" y="2624780"/>
            <a:ext cx="869686" cy="869686"/>
          </a:xfrm>
          <a:prstGeom prst="rect">
            <a:avLst/>
          </a:prstGeom>
        </p:spPr>
      </p:pic>
      <p:pic>
        <p:nvPicPr>
          <p:cNvPr id="59" name="Picture 58"/>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rot="10800000" flipH="1" flipV="1">
            <a:off x="1846584" y="2624780"/>
            <a:ext cx="862438" cy="869686"/>
          </a:xfrm>
          <a:prstGeom prst="rect">
            <a:avLst/>
          </a:prstGeom>
        </p:spPr>
      </p:pic>
      <p:pic>
        <p:nvPicPr>
          <p:cNvPr id="60" name="Picture 59"/>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rot="10800000" flipH="1" flipV="1">
            <a:off x="8262982" y="4942915"/>
            <a:ext cx="869686" cy="869686"/>
          </a:xfrm>
          <a:prstGeom prst="rect">
            <a:avLst/>
          </a:prstGeom>
        </p:spPr>
      </p:pic>
      <p:pic>
        <p:nvPicPr>
          <p:cNvPr id="61" name="Picture 60"/>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rot="10800000" flipH="1" flipV="1">
            <a:off x="9304670" y="1505857"/>
            <a:ext cx="869686" cy="862438"/>
          </a:xfrm>
          <a:prstGeom prst="rect">
            <a:avLst/>
          </a:prstGeom>
        </p:spPr>
      </p:pic>
      <p:pic>
        <p:nvPicPr>
          <p:cNvPr id="62" name="Picture 61"/>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rot="10800000" flipH="1" flipV="1">
            <a:off x="8243195" y="1498609"/>
            <a:ext cx="862438" cy="869686"/>
          </a:xfrm>
          <a:prstGeom prst="rect">
            <a:avLst/>
          </a:prstGeom>
        </p:spPr>
      </p:pic>
      <p:pic>
        <p:nvPicPr>
          <p:cNvPr id="63" name="Picture 62"/>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rot="10800000" flipH="1" flipV="1">
            <a:off x="7171882" y="1491361"/>
            <a:ext cx="869686" cy="869686"/>
          </a:xfrm>
          <a:prstGeom prst="rect">
            <a:avLst/>
          </a:prstGeom>
        </p:spPr>
      </p:pic>
      <p:pic>
        <p:nvPicPr>
          <p:cNvPr id="64" name="Picture 63"/>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rot="10800000" flipH="1" flipV="1">
            <a:off x="6090513" y="1498609"/>
            <a:ext cx="869686" cy="869686"/>
          </a:xfrm>
          <a:prstGeom prst="rect">
            <a:avLst/>
          </a:prstGeom>
        </p:spPr>
      </p:pic>
      <p:pic>
        <p:nvPicPr>
          <p:cNvPr id="65" name="Picture 64"/>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rot="10800000" flipH="1" flipV="1">
            <a:off x="4998997" y="1495075"/>
            <a:ext cx="869686" cy="869686"/>
          </a:xfrm>
          <a:prstGeom prst="rect">
            <a:avLst/>
          </a:prstGeom>
        </p:spPr>
      </p:pic>
      <p:pic>
        <p:nvPicPr>
          <p:cNvPr id="66" name="Picture 65"/>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rot="10800000" flipH="1" flipV="1">
            <a:off x="3937831" y="1498609"/>
            <a:ext cx="869686" cy="862438"/>
          </a:xfrm>
          <a:prstGeom prst="rect">
            <a:avLst/>
          </a:prstGeom>
        </p:spPr>
      </p:pic>
      <p:pic>
        <p:nvPicPr>
          <p:cNvPr id="67" name="Picture 66"/>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rot="10800000" flipH="1" flipV="1">
            <a:off x="2893944" y="1491361"/>
            <a:ext cx="869686" cy="869686"/>
          </a:xfrm>
          <a:prstGeom prst="rect">
            <a:avLst/>
          </a:prstGeom>
        </p:spPr>
      </p:pic>
    </p:spTree>
    <p:extLst>
      <p:ext uri="{BB962C8B-B14F-4D97-AF65-F5344CB8AC3E}">
        <p14:creationId xmlns:p14="http://schemas.microsoft.com/office/powerpoint/2010/main" val="282960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15688" y="6449950"/>
            <a:ext cx="623621" cy="228661"/>
          </a:xfrm>
          <a:prstGeom prst="rect">
            <a:avLst/>
          </a:prstGeom>
        </p:spPr>
      </p:pic>
      <p:pic>
        <p:nvPicPr>
          <p:cNvPr id="9" name="Picture 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4377" y="625761"/>
            <a:ext cx="1259233" cy="461719"/>
          </a:xfrm>
          <a:prstGeom prst="rect">
            <a:avLst/>
          </a:prstGeom>
        </p:spPr>
      </p:pic>
    </p:spTree>
    <p:extLst>
      <p:ext uri="{BB962C8B-B14F-4D97-AF65-F5344CB8AC3E}">
        <p14:creationId xmlns:p14="http://schemas.microsoft.com/office/powerpoint/2010/main" val="1143054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04" r:id="rId14"/>
    <p:sldLayoutId id="2147483705" r:id="rId15"/>
    <p:sldLayoutId id="2147483719"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15688" y="6449950"/>
            <a:ext cx="623621" cy="228661"/>
          </a:xfrm>
          <a:prstGeom prst="rect">
            <a:avLst/>
          </a:prstGeom>
        </p:spPr>
      </p:pic>
      <p:pic>
        <p:nvPicPr>
          <p:cNvPr id="9" name="Picture 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4377" y="625761"/>
            <a:ext cx="1259233" cy="461719"/>
          </a:xfrm>
          <a:prstGeom prst="rect">
            <a:avLst/>
          </a:prstGeom>
        </p:spPr>
      </p:pic>
    </p:spTree>
    <p:extLst>
      <p:ext uri="{BB962C8B-B14F-4D97-AF65-F5344CB8AC3E}">
        <p14:creationId xmlns:p14="http://schemas.microsoft.com/office/powerpoint/2010/main" val="14668581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8" r:id="rId11"/>
    <p:sldLayoutId id="2147483699" r:id="rId12"/>
    <p:sldLayoutId id="2147483700" r:id="rId13"/>
    <p:sldLayoutId id="2147483703" r:id="rId14"/>
    <p:sldLayoutId id="2147483701" r:id="rId15"/>
    <p:sldLayoutId id="2147483702"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44276808"/>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114.png"/><Relationship Id="rId4" Type="http://schemas.openxmlformats.org/officeDocument/2006/relationships/image" Target="../media/image113.jpg"/></Relationships>
</file>

<file path=ppt/slides/_rels/slide1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114.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115.pn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9.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png"/></Relationships>
</file>

<file path=ppt/slides/_rels/slide13.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notesSlide" Target="../notesSlides/notesSlide13.xml"/><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slideLayout" Target="../slideLayouts/slideLayout15.xml"/><Relationship Id="rId1" Type="http://schemas.openxmlformats.org/officeDocument/2006/relationships/tags" Target="../tags/tag3.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6.png"/><Relationship Id="rId10" Type="http://schemas.openxmlformats.org/officeDocument/2006/relationships/image" Target="../media/image124.png"/><Relationship Id="rId4" Type="http://schemas.openxmlformats.org/officeDocument/2006/relationships/image" Target="../media/image114.png"/><Relationship Id="rId9" Type="http://schemas.openxmlformats.org/officeDocument/2006/relationships/image" Target="../media/image1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114.png"/><Relationship Id="rId4" Type="http://schemas.openxmlformats.org/officeDocument/2006/relationships/image" Target="../media/image113.jpg"/></Relationships>
</file>

<file path=ppt/slides/_rels/slide15.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notesSlide" Target="../notesSlides/notesSlide15.xml"/><Relationship Id="rId7" Type="http://schemas.openxmlformats.org/officeDocument/2006/relationships/image" Target="../media/image130.png"/><Relationship Id="rId2" Type="http://schemas.openxmlformats.org/officeDocument/2006/relationships/slideLayout" Target="../slideLayouts/slideLayout34.xml"/><Relationship Id="rId1" Type="http://schemas.openxmlformats.org/officeDocument/2006/relationships/tags" Target="../tags/tag5.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jpg"/></Relationships>
</file>

<file path=ppt/slides/_rels/slide1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116.png"/><Relationship Id="rId4" Type="http://schemas.openxmlformats.org/officeDocument/2006/relationships/image" Target="../media/image135.png"/></Relationships>
</file>

<file path=ppt/slides/_rels/slide18.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hyperlink" Target="https://www.durham.ac.uk/research/institutes-and-centres/evidence-centre-educati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37.png"/></Relationships>
</file>

<file path=ppt/slides/_rels/slide2.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20.xml.rels><?xml version="1.0" encoding="UTF-8" standalone="yes"?>
<Relationships xmlns="http://schemas.openxmlformats.org/package/2006/relationships"><Relationship Id="rId3" Type="http://schemas.openxmlformats.org/officeDocument/2006/relationships/image" Target="../media/image112.tiff"/><Relationship Id="rId7" Type="http://schemas.openxmlformats.org/officeDocument/2006/relationships/image" Target="../media/image137.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21.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137.png"/></Relationships>
</file>

<file path=ppt/slides/_rels/slide22.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137.png"/></Relationships>
</file>

<file path=ppt/slides/_rels/slide23.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137.png"/></Relationships>
</file>

<file path=ppt/slides/_rels/slide24.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137.png"/></Relationships>
</file>

<file path=ppt/slides/_rels/slide26.xml.rels><?xml version="1.0" encoding="UTF-8" standalone="yes"?>
<Relationships xmlns="http://schemas.openxmlformats.org/package/2006/relationships"><Relationship Id="rId3" Type="http://schemas.openxmlformats.org/officeDocument/2006/relationships/hyperlink" Target="mailto:lellb@lsu.edu" TargetMode="External"/><Relationship Id="rId7" Type="http://schemas.openxmlformats.org/officeDocument/2006/relationships/image" Target="../media/image137.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112.tiff"/><Relationship Id="rId5" Type="http://schemas.openxmlformats.org/officeDocument/2006/relationships/hyperlink" Target="mailto:kulwinder.maude@durham.ac.uk" TargetMode="External"/><Relationship Id="rId4" Type="http://schemas.openxmlformats.org/officeDocument/2006/relationships/hyperlink" Target="mailto:b.h.see@durham.ac.uk"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112.tiff"/><Relationship Id="rId3" Type="http://schemas.openxmlformats.org/officeDocument/2006/relationships/hyperlink" Target="https://doi.org/10.1080/1359866X.2020.1789914" TargetMode="External"/><Relationship Id="rId7" Type="http://schemas.openxmlformats.org/officeDocument/2006/relationships/hyperlink" Target="https://doi.org/10.1080/13540602.2018.1457524" TargetMode="External"/><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hyperlink" Target="https://files.eric.ed.gov/fulltext/ED615303.pdf" TargetMode="External"/><Relationship Id="rId5" Type="http://schemas.openxmlformats.org/officeDocument/2006/relationships/hyperlink" Target="https://www.oecd-ilibrary.org/docserver/722fe5cb" TargetMode="External"/><Relationship Id="rId4" Type="http://schemas.openxmlformats.org/officeDocument/2006/relationships/hyperlink" Target="https://www.oecd.org/education/school/TALIS-2018-MS-Teacher-Questionnaire-ENG.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hyperlink" Target="mailto:lellb@lsu.edu" TargetMode="External"/><Relationship Id="rId7" Type="http://schemas.openxmlformats.org/officeDocument/2006/relationships/image" Target="../media/image137.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112.tiff"/><Relationship Id="rId5" Type="http://schemas.openxmlformats.org/officeDocument/2006/relationships/hyperlink" Target="mailto:kulwinder.maude@durham.ac.uk" TargetMode="External"/><Relationship Id="rId4" Type="http://schemas.openxmlformats.org/officeDocument/2006/relationships/hyperlink" Target="mailto:b.h.see@durham.ac.uk"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s://www.frontiersin.org/articles/10.3389/fpsyg.2021.689628/full"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12.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Rectangle 1038">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1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Leeds Trinity University - University Transcription Services">
            <a:extLst>
              <a:ext uri="{FF2B5EF4-FFF2-40B4-BE49-F238E27FC236}">
                <a16:creationId xmlns:a16="http://schemas.microsoft.com/office/drawing/2014/main" id="{B9CEE947-C656-7D0D-180B-7F2780A04B3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579" y="1014526"/>
            <a:ext cx="3122143" cy="1683508"/>
          </a:xfrm>
          <a:prstGeom prst="rect">
            <a:avLst/>
          </a:prstGeom>
          <a:noFill/>
          <a:extLst>
            <a:ext uri="{909E8E84-426E-40dd-AFC4-6F175D3DCCD1}">
              <a14:hiddenFill xmlns="" xmlns:a14="http://schemas.microsoft.com/office/drawing/2010/main">
                <a:solidFill>
                  <a:srgbClr val="FFFFFF"/>
                </a:solidFill>
              </a14:hiddenFill>
            </a:ext>
          </a:extLst>
        </p:spPr>
      </p:pic>
      <p:sp>
        <p:nvSpPr>
          <p:cNvPr id="1043" name="Rectangle 1042">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UCL (University College London) (U80) - The Uni Guide">
            <a:extLst>
              <a:ext uri="{FF2B5EF4-FFF2-40B4-BE49-F238E27FC236}">
                <a16:creationId xmlns:a16="http://schemas.microsoft.com/office/drawing/2014/main" id="{1D79D586-7961-D4B8-8FA3-4BCDA26DF80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13518" y="1071583"/>
            <a:ext cx="3252903" cy="1626451"/>
          </a:xfrm>
          <a:prstGeom prst="rect">
            <a:avLst/>
          </a:prstGeom>
          <a:noFill/>
          <a:extLst>
            <a:ext uri="{909E8E84-426E-40dd-AFC4-6F175D3DCCD1}">
              <a14:hiddenFill xmlns="" xmlns:a14="http://schemas.microsoft.com/office/drawing/2010/main">
                <a:solidFill>
                  <a:srgbClr val="FFFFFF"/>
                </a:solidFill>
              </a14:hiddenFill>
            </a:ext>
          </a:extLst>
        </p:spPr>
      </p:pic>
      <p:sp>
        <p:nvSpPr>
          <p:cNvPr id="1045" name="Rectangle 1044">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สถาบัน : Mendel University in Brno">
            <a:extLst>
              <a:ext uri="{FF2B5EF4-FFF2-40B4-BE49-F238E27FC236}">
                <a16:creationId xmlns:a16="http://schemas.microsoft.com/office/drawing/2014/main" id="{A8C6B1D4-D279-A593-4023-49B190F35EE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39205" y="3748194"/>
            <a:ext cx="2471631" cy="2471631"/>
          </a:xfrm>
          <a:prstGeom prst="rect">
            <a:avLst/>
          </a:prstGeom>
          <a:noFill/>
          <a:extLst>
            <a:ext uri="{909E8E84-426E-40dd-AFC4-6F175D3DCCD1}">
              <a14:hiddenFill xmlns="" xmlns:a14="http://schemas.microsoft.com/office/drawing/2010/main">
                <a:solidFill>
                  <a:srgbClr val="FFFFFF"/>
                </a:solidFill>
              </a14:hiddenFill>
            </a:ext>
          </a:extLst>
        </p:spPr>
      </p:pic>
      <p:sp>
        <p:nvSpPr>
          <p:cNvPr id="1047" name="Rectangle 1046">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SU (@LSU) / Twitter">
            <a:extLst>
              <a:ext uri="{FF2B5EF4-FFF2-40B4-BE49-F238E27FC236}">
                <a16:creationId xmlns:a16="http://schemas.microsoft.com/office/drawing/2014/main" id="{D4A4F462-62D6-2FD3-A2AB-01B6ACC5341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936645" y="4460405"/>
            <a:ext cx="2071873" cy="1849702"/>
          </a:xfrm>
          <a:prstGeom prst="rect">
            <a:avLst/>
          </a:prstGeom>
          <a:noFill/>
          <a:extLst>
            <a:ext uri="{909E8E84-426E-40dd-AFC4-6F175D3DCCD1}">
              <a14:hiddenFill xmlns="" xmlns:a14="http://schemas.microsoft.com/office/drawing/2010/main">
                <a:solidFill>
                  <a:srgbClr val="FFFFFF"/>
                </a:solidFill>
              </a14:hiddenFill>
            </a:ext>
          </a:extLst>
        </p:spPr>
      </p:pic>
      <p:sp>
        <p:nvSpPr>
          <p:cNvPr id="1049" name="Rectangle 1048">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BUCS Durham University - Assistant Strength and Conditioning Coach">
            <a:extLst>
              <a:ext uri="{FF2B5EF4-FFF2-40B4-BE49-F238E27FC236}">
                <a16:creationId xmlns:a16="http://schemas.microsoft.com/office/drawing/2014/main" id="{35840464-1DDB-F846-22ED-97BB48E78FC2}"/>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313518" y="4288436"/>
            <a:ext cx="3252903" cy="139817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4121064" y="547893"/>
            <a:ext cx="3847157" cy="830997"/>
          </a:xfrm>
          <a:prstGeom prst="rect">
            <a:avLst/>
          </a:prstGeom>
          <a:noFill/>
        </p:spPr>
        <p:txBody>
          <a:bodyPr wrap="square" rtlCol="0">
            <a:spAutoFit/>
          </a:bodyPr>
          <a:lstStyle/>
          <a:p>
            <a:pPr algn="ctr"/>
            <a:r>
              <a:rPr lang="en-US" sz="2400" b="1" dirty="0"/>
              <a:t>BERA Hot Topic Session </a:t>
            </a:r>
          </a:p>
          <a:p>
            <a:pPr algn="ctr"/>
            <a:r>
              <a:rPr lang="en-US" sz="2400" b="1" dirty="0"/>
              <a:t>2022</a:t>
            </a:r>
          </a:p>
        </p:txBody>
      </p:sp>
      <p:sp>
        <p:nvSpPr>
          <p:cNvPr id="14" name="TextBox 13"/>
          <p:cNvSpPr txBox="1"/>
          <p:nvPr/>
        </p:nvSpPr>
        <p:spPr>
          <a:xfrm>
            <a:off x="4390243" y="1436923"/>
            <a:ext cx="3308797" cy="2492990"/>
          </a:xfrm>
          <a:prstGeom prst="rect">
            <a:avLst/>
          </a:prstGeom>
          <a:noFill/>
        </p:spPr>
        <p:txBody>
          <a:bodyPr wrap="square" rtlCol="0">
            <a:spAutoFit/>
          </a:bodyPr>
          <a:lstStyle/>
          <a:p>
            <a:pPr algn="ctr"/>
            <a:r>
              <a:rPr lang="en-US" sz="2600" b="1" dirty="0"/>
              <a:t>Assessing the Impact of the LADDER Approach to teacher development, teacher retention, and teacher wellbeing</a:t>
            </a:r>
          </a:p>
        </p:txBody>
      </p:sp>
    </p:spTree>
    <p:extLst>
      <p:ext uri="{BB962C8B-B14F-4D97-AF65-F5344CB8AC3E}">
        <p14:creationId xmlns:p14="http://schemas.microsoft.com/office/powerpoint/2010/main" val="4293149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4">
            <a:duotone>
              <a:schemeClr val="accent1">
                <a:shade val="45000"/>
                <a:satMod val="135000"/>
              </a:schemeClr>
              <a:prstClr val="white"/>
            </a:duotone>
            <a:alphaModFix/>
          </a:blip>
          <a:stretch>
            <a:fillRect/>
          </a:stretch>
        </p:blipFill>
        <p:spPr>
          <a:xfrm>
            <a:off x="3457575" y="0"/>
            <a:ext cx="8734425" cy="6207369"/>
          </a:xfrm>
        </p:spPr>
      </p:pic>
      <p:sp>
        <p:nvSpPr>
          <p:cNvPr id="3" name="Text Placeholder 2"/>
          <p:cNvSpPr>
            <a:spLocks noGrp="1"/>
          </p:cNvSpPr>
          <p:nvPr>
            <p:ph type="body" sz="quarter" idx="14"/>
          </p:nvPr>
        </p:nvSpPr>
        <p:spPr>
          <a:xfrm>
            <a:off x="776421" y="1915470"/>
            <a:ext cx="4546788" cy="685801"/>
          </a:xfrm>
        </p:spPr>
        <p:txBody>
          <a:bodyPr/>
          <a:lstStyle/>
          <a:p>
            <a:r>
              <a:rPr lang="en-US" sz="3600" dirty="0"/>
              <a:t>Leadership Development Institute</a:t>
            </a:r>
          </a:p>
        </p:txBody>
      </p:sp>
      <p:sp>
        <p:nvSpPr>
          <p:cNvPr id="4" name="Text Placeholder 3"/>
          <p:cNvSpPr>
            <a:spLocks noGrp="1"/>
          </p:cNvSpPr>
          <p:nvPr>
            <p:ph type="body" sz="quarter" idx="15"/>
          </p:nvPr>
        </p:nvSpPr>
        <p:spPr>
          <a:xfrm>
            <a:off x="489631" y="3512169"/>
            <a:ext cx="4271963" cy="957263"/>
          </a:xfrm>
        </p:spPr>
        <p:txBody>
          <a:bodyPr/>
          <a:lstStyle/>
          <a:p>
            <a:pPr algn="ctr"/>
            <a:r>
              <a:rPr lang="en-US" sz="2400" dirty="0">
                <a:solidFill>
                  <a:schemeClr val="bg1"/>
                </a:solidFill>
              </a:rPr>
              <a:t>Developing Leaders for Social Impact</a:t>
            </a:r>
          </a:p>
        </p:txBody>
      </p:sp>
      <p:sp>
        <p:nvSpPr>
          <p:cNvPr id="2" name="Date Placeholder 1"/>
          <p:cNvSpPr>
            <a:spLocks noGrp="1"/>
          </p:cNvSpPr>
          <p:nvPr>
            <p:ph type="dt" sz="half" idx="4294967295"/>
          </p:nvPr>
        </p:nvSpPr>
        <p:spPr>
          <a:xfrm>
            <a:off x="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F9AABA-5F59-C74B-A3DE-F759A9077765}" type="datetime1">
              <a:rPr kumimoji="0" lang="en-US" sz="1800" b="0" i="0" u="none" strike="noStrike" kern="1200" cap="none" spc="0" normalizeH="0" baseline="0" noProof="0" smtClean="0">
                <a:ln>
                  <a:noFill/>
                </a:ln>
                <a:solidFill>
                  <a:srgbClr val="462C79"/>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9/5/2022</a:t>
            </a:fld>
            <a:endParaRPr kumimoji="0" lang="en-US" sz="1800" b="0" i="0" u="none" strike="noStrike" kern="1200" cap="none" spc="0" normalizeH="0" baseline="0" noProof="0" dirty="0">
              <a:ln>
                <a:noFill/>
              </a:ln>
              <a:solidFill>
                <a:srgbClr val="462C79"/>
              </a:solidFill>
              <a:effectLst/>
              <a:uLnTx/>
              <a:uFillTx/>
              <a:latin typeface="Calibri"/>
              <a:ea typeface="+mn-ea"/>
              <a:cs typeface="+mn-cs"/>
            </a:endParaRPr>
          </a:p>
        </p:txBody>
      </p:sp>
      <p:sp>
        <p:nvSpPr>
          <p:cNvPr id="7" name="Slide Number Placeholder 6"/>
          <p:cNvSpPr>
            <a:spLocks noGrp="1"/>
          </p:cNvSpPr>
          <p:nvPr>
            <p:ph type="sldNum" sz="quarter" idx="4294967295"/>
          </p:nvPr>
        </p:nvSpPr>
        <p:spPr>
          <a:xfrm>
            <a:off x="94488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C85BA6-357D-0B42-BE4F-E601DD070715}" type="slidenum">
              <a:rPr kumimoji="0" lang="en-US" sz="1800" b="0" i="0" u="none" strike="noStrike" kern="1200" cap="none" spc="0" normalizeH="0" baseline="0" noProof="0" smtClean="0">
                <a:ln>
                  <a:noFill/>
                </a:ln>
                <a:solidFill>
                  <a:srgbClr val="462C79"/>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srgbClr val="462C79"/>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A0F64643-5C45-394D-AD06-3D7E054539F4}"/>
              </a:ext>
            </a:extLst>
          </p:cNvPr>
          <p:cNvSpPr/>
          <p:nvPr/>
        </p:nvSpPr>
        <p:spPr>
          <a:xfrm>
            <a:off x="5972176" y="-19216"/>
            <a:ext cx="6219824" cy="6226584"/>
          </a:xfrm>
          <a:prstGeom prst="rect">
            <a:avLst/>
          </a:prstGeom>
          <a:solidFill>
            <a:srgbClr val="7030A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7807605-8926-3B42-B957-2FF920AC6595}"/>
              </a:ext>
            </a:extLst>
          </p:cNvPr>
          <p:cNvSpPr/>
          <p:nvPr/>
        </p:nvSpPr>
        <p:spPr>
          <a:xfrm>
            <a:off x="3457575" y="5154774"/>
            <a:ext cx="2514601" cy="1054980"/>
          </a:xfrm>
          <a:prstGeom prst="rect">
            <a:avLst/>
          </a:prstGeom>
          <a:solidFill>
            <a:srgbClr val="7030A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A6393B5-CEE6-6845-A82D-E6E36F526AF5}"/>
              </a:ext>
            </a:extLst>
          </p:cNvPr>
          <p:cNvSpPr/>
          <p:nvPr/>
        </p:nvSpPr>
        <p:spPr>
          <a:xfrm>
            <a:off x="3457575" y="-9607"/>
            <a:ext cx="2514601" cy="1054980"/>
          </a:xfrm>
          <a:prstGeom prst="rect">
            <a:avLst/>
          </a:prstGeom>
          <a:solidFill>
            <a:srgbClr val="7030A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oogle Shape;92;p2">
            <a:extLst>
              <a:ext uri="{FF2B5EF4-FFF2-40B4-BE49-F238E27FC236}">
                <a16:creationId xmlns:a16="http://schemas.microsoft.com/office/drawing/2014/main" id="{1A0D8AB4-C485-2847-8CA4-08C5A6D42EFB}"/>
              </a:ext>
            </a:extLst>
          </p:cNvPr>
          <p:cNvPicPr preferRelativeResize="0"/>
          <p:nvPr/>
        </p:nvPicPr>
        <p:blipFill rotWithShape="1">
          <a:blip r:embed="rId5">
            <a:alphaModFix/>
          </a:blip>
          <a:srcRect/>
          <a:stretch/>
        </p:blipFill>
        <p:spPr>
          <a:xfrm>
            <a:off x="-236310" y="3103684"/>
            <a:ext cx="12664620" cy="4242413"/>
          </a:xfrm>
          <a:prstGeom prst="rect">
            <a:avLst/>
          </a:prstGeom>
          <a:noFill/>
          <a:ln>
            <a:noFill/>
          </a:ln>
        </p:spPr>
      </p:pic>
      <p:sp>
        <p:nvSpPr>
          <p:cNvPr id="14" name="TextBox 13">
            <a:extLst>
              <a:ext uri="{FF2B5EF4-FFF2-40B4-BE49-F238E27FC236}">
                <a16:creationId xmlns:a16="http://schemas.microsoft.com/office/drawing/2014/main" id="{2275223B-F7DF-4E03-9A0F-B5018E6D1BC4}"/>
              </a:ext>
            </a:extLst>
          </p:cNvPr>
          <p:cNvSpPr txBox="1"/>
          <p:nvPr/>
        </p:nvSpPr>
        <p:spPr>
          <a:xfrm>
            <a:off x="7204613" y="1028974"/>
            <a:ext cx="4160718" cy="2308324"/>
          </a:xfrm>
          <a:prstGeom prst="rect">
            <a:avLst/>
          </a:prstGeom>
          <a:solidFill>
            <a:schemeClr val="bg1">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10541" cmpd="sng">
                  <a:solidFill>
                    <a:srgbClr val="462C79">
                      <a:shade val="88000"/>
                      <a:satMod val="110000"/>
                    </a:srgbClr>
                  </a:solidFill>
                  <a:prstDash val="solid"/>
                </a:ln>
                <a:gradFill>
                  <a:gsLst>
                    <a:gs pos="0">
                      <a:srgbClr val="462C79">
                        <a:tint val="40000"/>
                        <a:satMod val="250000"/>
                      </a:srgbClr>
                    </a:gs>
                    <a:gs pos="9000">
                      <a:srgbClr val="462C79">
                        <a:tint val="52000"/>
                        <a:satMod val="300000"/>
                      </a:srgbClr>
                    </a:gs>
                    <a:gs pos="50000">
                      <a:srgbClr val="462C79">
                        <a:shade val="20000"/>
                        <a:satMod val="300000"/>
                      </a:srgbClr>
                    </a:gs>
                    <a:gs pos="79000">
                      <a:srgbClr val="462C79">
                        <a:tint val="52000"/>
                        <a:satMod val="300000"/>
                      </a:srgbClr>
                    </a:gs>
                    <a:gs pos="100000">
                      <a:srgbClr val="462C79">
                        <a:tint val="40000"/>
                        <a:satMod val="250000"/>
                      </a:srgbClr>
                    </a:gs>
                  </a:gsLst>
                  <a:lin ang="5400000"/>
                </a:gradFill>
                <a:latin typeface="Calibri"/>
                <a:sym typeface="Arial"/>
              </a:rPr>
              <a:t>Research Process and Publications</a:t>
            </a:r>
            <a:endParaRPr kumimoji="0" lang="en-US" sz="4800" b="1" i="0" u="none" strike="noStrike" kern="1200" cap="none" spc="0" normalizeH="0" baseline="0" noProof="0" dirty="0">
              <a:ln w="10541" cmpd="sng">
                <a:solidFill>
                  <a:srgbClr val="462C79">
                    <a:shade val="88000"/>
                    <a:satMod val="110000"/>
                  </a:srgbClr>
                </a:solidFill>
                <a:prstDash val="solid"/>
              </a:ln>
              <a:gradFill>
                <a:gsLst>
                  <a:gs pos="0">
                    <a:srgbClr val="462C79">
                      <a:tint val="40000"/>
                      <a:satMod val="250000"/>
                    </a:srgbClr>
                  </a:gs>
                  <a:gs pos="9000">
                    <a:srgbClr val="462C79">
                      <a:tint val="52000"/>
                      <a:satMod val="300000"/>
                    </a:srgbClr>
                  </a:gs>
                  <a:gs pos="50000">
                    <a:srgbClr val="462C79">
                      <a:shade val="20000"/>
                      <a:satMod val="300000"/>
                    </a:srgbClr>
                  </a:gs>
                  <a:gs pos="79000">
                    <a:srgbClr val="462C79">
                      <a:tint val="52000"/>
                      <a:satMod val="300000"/>
                    </a:srgbClr>
                  </a:gs>
                  <a:gs pos="100000">
                    <a:srgbClr val="462C79">
                      <a:tint val="40000"/>
                      <a:satMod val="250000"/>
                    </a:srgbClr>
                  </a:gs>
                </a:gsLst>
                <a:lin ang="5400000"/>
              </a:gradFill>
              <a:effectLst/>
              <a:uLnTx/>
              <a:uFillTx/>
              <a:latin typeface="Calibri"/>
              <a:ea typeface="+mn-ea"/>
              <a:cs typeface="+mn-cs"/>
              <a:sym typeface="Arial"/>
            </a:endParaRPr>
          </a:p>
        </p:txBody>
      </p:sp>
    </p:spTree>
    <p:custDataLst>
      <p:tags r:id="rId1"/>
    </p:custDataLst>
    <p:extLst>
      <p:ext uri="{BB962C8B-B14F-4D97-AF65-F5344CB8AC3E}">
        <p14:creationId xmlns:p14="http://schemas.microsoft.com/office/powerpoint/2010/main" val="477460192"/>
      </p:ext>
    </p:extLst>
  </p:cSld>
  <p:clrMapOvr>
    <a:masterClrMapping/>
  </p:clrMapOvr>
  <mc:AlternateContent xmlns:mc="http://schemas.openxmlformats.org/markup-compatibility/2006" xmlns:p14="http://schemas.microsoft.com/office/powerpoint/2010/main">
    <mc:Choice Requires="p14">
      <p:transition spd="slow" p14:dur="2000" advClick="0" advTm="24659"/>
    </mc:Choice>
    <mc:Fallback xmlns="">
      <p:transition spd="slow" advClick="0" advTm="24659"/>
    </mc:Fallback>
  </mc:AlternateContent>
  <p:extLst>
    <p:ext uri="{E180D4A7-C9FB-4DFB-919C-405C955672EB}">
      <p14:showEvtLst xmlns:p14="http://schemas.microsoft.com/office/powerpoint/2010/main">
        <p14:playEvt time="0" objId="14"/>
        <p14:stopEvt time="24598" objId="1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corded Sound">
            <a:hlinkClick r:id="" action="ppaction://media"/>
            <a:extLst>
              <a:ext uri="{FF2B5EF4-FFF2-40B4-BE49-F238E27FC236}">
                <a16:creationId xmlns:a16="http://schemas.microsoft.com/office/drawing/2014/main" id="{05707424-C765-4B16-B9BA-74778DED60C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9075" y="5545079"/>
            <a:ext cx="609600" cy="609600"/>
          </a:xfrm>
          <a:prstGeom prst="rect">
            <a:avLst/>
          </a:prstGeom>
        </p:spPr>
      </p:pic>
      <p:sp>
        <p:nvSpPr>
          <p:cNvPr id="4" name="TextBox 3">
            <a:extLst>
              <a:ext uri="{FF2B5EF4-FFF2-40B4-BE49-F238E27FC236}">
                <a16:creationId xmlns:a16="http://schemas.microsoft.com/office/drawing/2014/main" id="{0D7305CD-7475-8549-A64B-67F3DB60D57F}"/>
              </a:ext>
            </a:extLst>
          </p:cNvPr>
          <p:cNvSpPr txBox="1"/>
          <p:nvPr/>
        </p:nvSpPr>
        <p:spPr>
          <a:xfrm>
            <a:off x="72546" y="2945757"/>
            <a:ext cx="4159432" cy="769441"/>
          </a:xfrm>
          <a:prstGeom prst="rect">
            <a:avLst/>
          </a:prstGeom>
          <a:noFill/>
        </p:spPr>
        <p:txBody>
          <a:bodyPr wrap="square" rtlCol="0">
            <a:spAutoFit/>
          </a:bodyPr>
          <a:lstStyle/>
          <a:p>
            <a:r>
              <a:rPr lang="en-US" sz="4400" b="1" dirty="0">
                <a:latin typeface="Calibri"/>
                <a:cs typeface="Calibri"/>
              </a:rPr>
              <a:t>VOCABULARY</a:t>
            </a:r>
            <a:r>
              <a:rPr lang="en-US" sz="4400" b="1" dirty="0"/>
              <a:t> </a:t>
            </a:r>
          </a:p>
        </p:txBody>
      </p:sp>
      <p:sp>
        <p:nvSpPr>
          <p:cNvPr id="5" name="Rectangle 4">
            <a:extLst>
              <a:ext uri="{FF2B5EF4-FFF2-40B4-BE49-F238E27FC236}">
                <a16:creationId xmlns:a16="http://schemas.microsoft.com/office/drawing/2014/main" id="{7E84C022-A5D6-534F-850E-E0F295E6E038}"/>
              </a:ext>
            </a:extLst>
          </p:cNvPr>
          <p:cNvSpPr/>
          <p:nvPr/>
        </p:nvSpPr>
        <p:spPr>
          <a:xfrm>
            <a:off x="0" y="4200525"/>
            <a:ext cx="4033837" cy="21561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oogle Shape;92;p2">
            <a:extLst>
              <a:ext uri="{FF2B5EF4-FFF2-40B4-BE49-F238E27FC236}">
                <a16:creationId xmlns:a16="http://schemas.microsoft.com/office/drawing/2014/main" id="{86AB9507-050C-6C4E-BB31-FAFE3989CDDD}"/>
              </a:ext>
            </a:extLst>
          </p:cNvPr>
          <p:cNvPicPr preferRelativeResize="0"/>
          <p:nvPr/>
        </p:nvPicPr>
        <p:blipFill rotWithShape="1">
          <a:blip r:embed="rId7">
            <a:alphaModFix/>
          </a:blip>
          <a:srcRect/>
          <a:stretch/>
        </p:blipFill>
        <p:spPr>
          <a:xfrm rot="3554522">
            <a:off x="579116" y="1646286"/>
            <a:ext cx="7269596" cy="2200714"/>
          </a:xfrm>
          <a:prstGeom prst="rect">
            <a:avLst/>
          </a:prstGeom>
          <a:noFill/>
          <a:ln>
            <a:noFill/>
          </a:ln>
        </p:spPr>
      </p:pic>
      <p:pic>
        <p:nvPicPr>
          <p:cNvPr id="11" name="Google Shape;92;p2">
            <a:extLst>
              <a:ext uri="{FF2B5EF4-FFF2-40B4-BE49-F238E27FC236}">
                <a16:creationId xmlns:a16="http://schemas.microsoft.com/office/drawing/2014/main" id="{1C9A5932-9207-454A-A7A9-3C2EB287CDA0}"/>
              </a:ext>
            </a:extLst>
          </p:cNvPr>
          <p:cNvPicPr preferRelativeResize="0"/>
          <p:nvPr/>
        </p:nvPicPr>
        <p:blipFill rotWithShape="1">
          <a:blip r:embed="rId7">
            <a:alphaModFix/>
          </a:blip>
          <a:srcRect/>
          <a:stretch/>
        </p:blipFill>
        <p:spPr>
          <a:xfrm rot="9966167">
            <a:off x="-252418" y="4749522"/>
            <a:ext cx="7198952" cy="2200714"/>
          </a:xfrm>
          <a:prstGeom prst="rect">
            <a:avLst/>
          </a:prstGeom>
          <a:noFill/>
          <a:ln>
            <a:noFill/>
          </a:ln>
        </p:spPr>
      </p:pic>
      <p:sp>
        <p:nvSpPr>
          <p:cNvPr id="3" name="TextBox 2">
            <a:extLst>
              <a:ext uri="{FF2B5EF4-FFF2-40B4-BE49-F238E27FC236}">
                <a16:creationId xmlns:a16="http://schemas.microsoft.com/office/drawing/2014/main" id="{3CDEA6E6-AF1C-4286-9CB8-09B319EEED8C}"/>
              </a:ext>
            </a:extLst>
          </p:cNvPr>
          <p:cNvSpPr txBox="1"/>
          <p:nvPr/>
        </p:nvSpPr>
        <p:spPr>
          <a:xfrm>
            <a:off x="4033837" y="0"/>
            <a:ext cx="8158163" cy="6740307"/>
          </a:xfrm>
          <a:prstGeom prst="rect">
            <a:avLst/>
          </a:prstGeom>
          <a:solidFill>
            <a:schemeClr val="bg1">
              <a:lumMod val="60000"/>
              <a:lumOff val="4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62C79"/>
                </a:solidFill>
                <a:effectLst/>
                <a:uLnTx/>
                <a:uFillTx/>
                <a:latin typeface="Calibri"/>
                <a:ea typeface="+mn-ea"/>
                <a:cs typeface="Arial"/>
                <a:sym typeface="Arial"/>
              </a:rPr>
              <a:t>Leadership- </a:t>
            </a:r>
            <a:r>
              <a:rPr kumimoji="0" lang="en-US" sz="2400" b="0" i="0" u="none" strike="noStrike" kern="1200" cap="none" spc="0" normalizeH="0" baseline="0" noProof="0" dirty="0">
                <a:ln>
                  <a:noFill/>
                </a:ln>
                <a:solidFill>
                  <a:srgbClr val="462C79"/>
                </a:solidFill>
                <a:effectLst/>
                <a:uLnTx/>
                <a:uFillTx/>
                <a:latin typeface="Calibri"/>
                <a:ea typeface="+mn-ea"/>
                <a:cs typeface="Arial"/>
                <a:sym typeface="Arial"/>
              </a:rPr>
              <a:t>the capacity to get others to willingly follow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62C79"/>
              </a:solidFill>
              <a:effectLst/>
              <a:uLnTx/>
              <a:uFillTx/>
              <a:latin typeface="Calibri"/>
              <a:ea typeface="+mn-ea"/>
              <a:cs typeface="Arial"/>
              <a:sym typeface="Arial"/>
            </a:endParaRPr>
          </a:p>
          <a:p>
            <a:pPr marL="285750" indent="-285750">
              <a:buFont typeface="Arial" panose="020B0604020202020204" pitchFamily="34" charset="0"/>
              <a:buChar char="•"/>
              <a:defRPr/>
            </a:pPr>
            <a:r>
              <a:rPr lang="en-US" sz="2400" b="1" dirty="0">
                <a:solidFill>
                  <a:srgbClr val="462C79"/>
                </a:solidFill>
                <a:cs typeface="Arial"/>
                <a:sym typeface="Arial"/>
              </a:rPr>
              <a:t>Alphabet- </a:t>
            </a:r>
            <a:r>
              <a:rPr lang="en-US" sz="2400" dirty="0">
                <a:solidFill>
                  <a:srgbClr val="462C79"/>
                </a:solidFill>
                <a:cs typeface="Arial"/>
                <a:sym typeface="Arial"/>
              </a:rPr>
              <a:t>A set of 26 unique symbols that form words when combined</a:t>
            </a:r>
            <a:endParaRPr kumimoji="0" lang="en-US" sz="2400" b="0" i="0" u="none" strike="noStrike" kern="1200" cap="none" spc="0" normalizeH="0" baseline="0" noProof="0" dirty="0">
              <a:ln>
                <a:noFill/>
              </a:ln>
              <a:solidFill>
                <a:srgbClr val="462C79"/>
              </a:solidFill>
              <a:effectLst/>
              <a:uLnTx/>
              <a:uFillTx/>
              <a:latin typeface="Calibri"/>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62C79"/>
              </a:solidFill>
              <a:effectLst/>
              <a:uLnTx/>
              <a:uFillTx/>
              <a:latin typeface="Calibri"/>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62C79"/>
                </a:solidFill>
                <a:effectLst/>
                <a:uLnTx/>
                <a:uFillTx/>
                <a:latin typeface="Calibri"/>
                <a:ea typeface="+mn-ea"/>
                <a:cs typeface="Arial"/>
                <a:sym typeface="Arial"/>
              </a:rPr>
              <a:t>Dispositions- </a:t>
            </a:r>
            <a:r>
              <a:rPr kumimoji="0" lang="en-US" sz="2400" b="0" i="0" u="none" strike="noStrike" kern="1200" cap="none" spc="0" normalizeH="0" baseline="0" noProof="0" dirty="0">
                <a:ln>
                  <a:noFill/>
                </a:ln>
                <a:solidFill>
                  <a:srgbClr val="462C79"/>
                </a:solidFill>
                <a:effectLst/>
                <a:uLnTx/>
                <a:uFillTx/>
                <a:latin typeface="Calibri"/>
                <a:ea typeface="+mn-ea"/>
                <a:cs typeface="Arial"/>
                <a:sym typeface="Arial"/>
              </a:rPr>
              <a:t>The </a:t>
            </a:r>
            <a:r>
              <a:rPr kumimoji="0" lang="en-US" sz="2400" b="1" i="1" u="none" strike="noStrike" kern="1200" cap="none" spc="0" normalizeH="0" baseline="0" noProof="0" dirty="0">
                <a:ln>
                  <a:noFill/>
                </a:ln>
                <a:solidFill>
                  <a:srgbClr val="462C79"/>
                </a:solidFill>
                <a:effectLst/>
                <a:uLnTx/>
                <a:uFillTx/>
                <a:latin typeface="Calibri"/>
                <a:ea typeface="+mn-ea"/>
                <a:cs typeface="Arial"/>
                <a:sym typeface="Arial"/>
              </a:rPr>
              <a:t>habits</a:t>
            </a:r>
            <a:r>
              <a:rPr kumimoji="0" lang="en-US" sz="2400" b="0" i="0" u="none" strike="noStrike" kern="1200" cap="none" spc="0" normalizeH="0" baseline="0" noProof="0" dirty="0">
                <a:ln>
                  <a:noFill/>
                </a:ln>
                <a:solidFill>
                  <a:srgbClr val="462C79"/>
                </a:solidFill>
                <a:effectLst/>
                <a:uLnTx/>
                <a:uFillTx/>
                <a:latin typeface="Calibri"/>
                <a:ea typeface="+mn-ea"/>
                <a:cs typeface="Arial"/>
                <a:sym typeface="Arial"/>
              </a:rPr>
              <a:t> of mind and moral commitments that underlie an educator’s performance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62C79"/>
              </a:solidFill>
              <a:effectLst/>
              <a:uLnTx/>
              <a:uFillTx/>
              <a:latin typeface="Calibri"/>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62C79"/>
                </a:solidFill>
                <a:effectLst/>
                <a:uLnTx/>
                <a:uFillTx/>
                <a:latin typeface="Calibri"/>
                <a:ea typeface="+mn-ea"/>
                <a:cs typeface="Arial"/>
                <a:sym typeface="Arial"/>
              </a:rPr>
              <a:t>Development- </a:t>
            </a:r>
            <a:r>
              <a:rPr kumimoji="0" lang="en-US" sz="2400" b="0" i="0" u="none" strike="noStrike" kern="1200" cap="none" spc="0" normalizeH="0" baseline="0" noProof="0" dirty="0">
                <a:ln>
                  <a:noFill/>
                </a:ln>
                <a:solidFill>
                  <a:srgbClr val="462C79"/>
                </a:solidFill>
                <a:effectLst/>
                <a:uLnTx/>
                <a:uFillTx/>
                <a:latin typeface="Calibri"/>
                <a:ea typeface="+mn-ea"/>
                <a:cs typeface="Arial"/>
                <a:sym typeface="Arial"/>
              </a:rPr>
              <a:t>enhancement based on assessment and coaching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62C79"/>
              </a:solidFill>
              <a:effectLst/>
              <a:uLnTx/>
              <a:uFillTx/>
              <a:latin typeface="Calibri"/>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62C79"/>
                </a:solidFill>
                <a:effectLst/>
                <a:uLnTx/>
                <a:uFillTx/>
                <a:latin typeface="Calibri"/>
                <a:ea typeface="+mn-ea"/>
                <a:cs typeface="Arial"/>
                <a:sym typeface="Arial"/>
              </a:rPr>
              <a:t>Engagement- </a:t>
            </a:r>
            <a:r>
              <a:rPr kumimoji="0" lang="en-US" sz="2400" b="0" i="0" u="none" strike="noStrike" kern="1200" cap="none" spc="0" normalizeH="0" baseline="0" noProof="0" dirty="0">
                <a:ln>
                  <a:noFill/>
                </a:ln>
                <a:solidFill>
                  <a:srgbClr val="462C79"/>
                </a:solidFill>
                <a:effectLst/>
                <a:uLnTx/>
                <a:uFillTx/>
                <a:latin typeface="Calibri"/>
                <a:ea typeface="+mn-ea"/>
                <a:cs typeface="Arial"/>
                <a:sym typeface="Arial"/>
              </a:rPr>
              <a:t>the mental and emotional connection employees feel toward their work, their team, and their organization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62C79"/>
              </a:solidFill>
              <a:effectLst/>
              <a:uLnTx/>
              <a:uFillTx/>
              <a:latin typeface="Calibri"/>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62C79"/>
                </a:solidFill>
                <a:effectLst/>
                <a:uLnTx/>
                <a:uFillTx/>
                <a:latin typeface="Calibri"/>
                <a:ea typeface="+mn-ea"/>
                <a:cs typeface="Arial"/>
                <a:sym typeface="Arial"/>
              </a:rPr>
              <a:t>Reflection- </a:t>
            </a:r>
            <a:r>
              <a:rPr kumimoji="0" lang="en-US" sz="2400" b="0" i="0" u="none" strike="noStrike" kern="1200" cap="none" spc="0" normalizeH="0" baseline="0" noProof="0" dirty="0">
                <a:ln>
                  <a:noFill/>
                </a:ln>
                <a:solidFill>
                  <a:srgbClr val="462C79"/>
                </a:solidFill>
                <a:effectLst/>
                <a:uLnTx/>
                <a:uFillTx/>
                <a:latin typeface="Calibri"/>
                <a:ea typeface="+mn-ea"/>
                <a:cs typeface="Arial"/>
                <a:sym typeface="Arial"/>
              </a:rPr>
              <a:t>learning through and from experience toward gaining new insights of self and practice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462C79"/>
              </a:solidFill>
              <a:effectLst/>
              <a:uLnTx/>
              <a:uFillTx/>
              <a:latin typeface="Calibri"/>
              <a:ea typeface="+mn-ea"/>
              <a:cs typeface="Arial"/>
              <a:sym typeface="Arial"/>
            </a:endParaRPr>
          </a:p>
        </p:txBody>
      </p:sp>
    </p:spTree>
    <p:custDataLst>
      <p:tags r:id="rId1"/>
    </p:custDataLst>
    <p:extLst>
      <p:ext uri="{BB962C8B-B14F-4D97-AF65-F5344CB8AC3E}">
        <p14:creationId xmlns:p14="http://schemas.microsoft.com/office/powerpoint/2010/main" val="2109490063"/>
      </p:ext>
    </p:extLst>
  </p:cSld>
  <p:clrMapOvr>
    <a:masterClrMapping/>
  </p:clrMapOvr>
  <mc:AlternateContent xmlns:mc="http://schemas.openxmlformats.org/markup-compatibility/2006" xmlns:p14="http://schemas.microsoft.com/office/powerpoint/2010/main">
    <mc:Choice Requires="p14">
      <p:transition spd="slow" p14:dur="2000" advClick="0" advTm="108809"/>
    </mc:Choice>
    <mc:Fallback xmlns="">
      <p:transition spd="slow" advClick="0" advTm="1088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4" objId="9"/>
        <p14:stopEvt time="108809" objId="9"/>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91"/>
        <p:cNvGrpSpPr/>
        <p:nvPr/>
      </p:nvGrpSpPr>
      <p:grpSpPr>
        <a:xfrm>
          <a:off x="0" y="0"/>
          <a:ext cx="0" cy="0"/>
          <a:chOff x="0" y="0"/>
          <a:chExt cx="0" cy="0"/>
        </a:xfrm>
      </p:grpSpPr>
      <p:pic>
        <p:nvPicPr>
          <p:cNvPr id="92" name="Google Shape;92;p2"/>
          <p:cNvPicPr preferRelativeResize="0"/>
          <p:nvPr/>
        </p:nvPicPr>
        <p:blipFill rotWithShape="1">
          <a:blip r:embed="rId3">
            <a:alphaModFix/>
          </a:blip>
          <a:srcRect/>
          <a:stretch/>
        </p:blipFill>
        <p:spPr>
          <a:xfrm rot="5400000">
            <a:off x="3993231" y="4607753"/>
            <a:ext cx="14986192" cy="4152776"/>
          </a:xfrm>
          <a:prstGeom prst="rect">
            <a:avLst/>
          </a:prstGeom>
          <a:noFill/>
          <a:ln>
            <a:noFill/>
          </a:ln>
        </p:spPr>
      </p:pic>
      <p:pic>
        <p:nvPicPr>
          <p:cNvPr id="93" name="Google Shape;93;p2"/>
          <p:cNvPicPr preferRelativeResize="0"/>
          <p:nvPr/>
        </p:nvPicPr>
        <p:blipFill rotWithShape="1">
          <a:blip r:embed="rId4">
            <a:alphaModFix/>
          </a:blip>
          <a:srcRect/>
          <a:stretch/>
        </p:blipFill>
        <p:spPr>
          <a:xfrm>
            <a:off x="10386099" y="5878894"/>
            <a:ext cx="1805901" cy="805247"/>
          </a:xfrm>
          <a:prstGeom prst="rect">
            <a:avLst/>
          </a:prstGeom>
          <a:noFill/>
          <a:ln>
            <a:noFill/>
          </a:ln>
        </p:spPr>
      </p:pic>
      <p:pic>
        <p:nvPicPr>
          <p:cNvPr id="5" name="Picture 4" descr="Table&#10;&#10;Description automatically generated">
            <a:extLst>
              <a:ext uri="{FF2B5EF4-FFF2-40B4-BE49-F238E27FC236}">
                <a16:creationId xmlns:a16="http://schemas.microsoft.com/office/drawing/2014/main" id="{578CBF3C-5E5D-40B3-B21A-15AD04A36DD0}"/>
              </a:ext>
            </a:extLst>
          </p:cNvPr>
          <p:cNvPicPr>
            <a:picLocks noChangeAspect="1"/>
          </p:cNvPicPr>
          <p:nvPr/>
        </p:nvPicPr>
        <p:blipFill rotWithShape="1">
          <a:blip r:embed="rId5">
            <a:extLst>
              <a:ext uri="{28A0092B-C50C-407E-A947-70E740481C1C}">
                <a14:useLocalDpi xmlns:a14="http://schemas.microsoft.com/office/drawing/2010/main" val="0"/>
              </a:ext>
            </a:extLst>
          </a:blip>
          <a:srcRect l="5948" t="3074" r="5421" b="3448"/>
          <a:stretch/>
        </p:blipFill>
        <p:spPr>
          <a:xfrm>
            <a:off x="6107933" y="331292"/>
            <a:ext cx="4333461" cy="5950225"/>
          </a:xfrm>
          <a:prstGeom prst="rect">
            <a:avLst/>
          </a:prstGeom>
        </p:spPr>
      </p:pic>
      <p:pic>
        <p:nvPicPr>
          <p:cNvPr id="6" name="Picture 5">
            <a:extLst>
              <a:ext uri="{FF2B5EF4-FFF2-40B4-BE49-F238E27FC236}">
                <a16:creationId xmlns:a16="http://schemas.microsoft.com/office/drawing/2014/main" id="{2C951A79-9633-477E-9916-AC0E33AC15AD}"/>
              </a:ext>
            </a:extLst>
          </p:cNvPr>
          <p:cNvPicPr>
            <a:picLocks noChangeAspect="1"/>
          </p:cNvPicPr>
          <p:nvPr/>
        </p:nvPicPr>
        <p:blipFill>
          <a:blip r:embed="rId6"/>
          <a:stretch>
            <a:fillRect/>
          </a:stretch>
        </p:blipFill>
        <p:spPr>
          <a:xfrm rot="15850883">
            <a:off x="1227883" y="1412306"/>
            <a:ext cx="4225429" cy="5633906"/>
          </a:xfrm>
          <a:prstGeom prst="rect">
            <a:avLst/>
          </a:prstGeom>
        </p:spPr>
      </p:pic>
      <p:pic>
        <p:nvPicPr>
          <p:cNvPr id="7" name="Google Shape;122;p4" descr="Logo&#10;&#10;Description automatically generated">
            <a:extLst>
              <a:ext uri="{FF2B5EF4-FFF2-40B4-BE49-F238E27FC236}">
                <a16:creationId xmlns:a16="http://schemas.microsoft.com/office/drawing/2014/main" id="{41F7DB5A-8210-45B9-8963-30AC6562AEE1}"/>
              </a:ext>
            </a:extLst>
          </p:cNvPr>
          <p:cNvPicPr preferRelativeResize="0"/>
          <p:nvPr/>
        </p:nvPicPr>
        <p:blipFill rotWithShape="1">
          <a:blip r:embed="rId7">
            <a:alphaModFix/>
          </a:blip>
          <a:srcRect/>
          <a:stretch/>
        </p:blipFill>
        <p:spPr>
          <a:xfrm>
            <a:off x="510396" y="923330"/>
            <a:ext cx="1803704" cy="1806693"/>
          </a:xfrm>
          <a:prstGeom prst="rect">
            <a:avLst/>
          </a:prstGeom>
          <a:noFill/>
          <a:ln>
            <a:noFill/>
          </a:ln>
        </p:spPr>
      </p:pic>
      <p:sp>
        <p:nvSpPr>
          <p:cNvPr id="9" name="TextBox 8">
            <a:extLst>
              <a:ext uri="{FF2B5EF4-FFF2-40B4-BE49-F238E27FC236}">
                <a16:creationId xmlns:a16="http://schemas.microsoft.com/office/drawing/2014/main" id="{B2E22A3D-729C-45A4-82D8-28B2F35477AD}"/>
              </a:ext>
            </a:extLst>
          </p:cNvPr>
          <p:cNvSpPr txBox="1"/>
          <p:nvPr/>
        </p:nvSpPr>
        <p:spPr>
          <a:xfrm>
            <a:off x="0" y="0"/>
            <a:ext cx="4916557" cy="923330"/>
          </a:xfrm>
          <a:prstGeom prst="rect">
            <a:avLst/>
          </a:prstGeom>
          <a:solidFill>
            <a:schemeClr val="bg1">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10541" cmpd="sng">
                  <a:solidFill>
                    <a:srgbClr val="462C79">
                      <a:shade val="88000"/>
                      <a:satMod val="110000"/>
                    </a:srgbClr>
                  </a:solidFill>
                  <a:prstDash val="solid"/>
                </a:ln>
                <a:gradFill>
                  <a:gsLst>
                    <a:gs pos="0">
                      <a:srgbClr val="462C79">
                        <a:tint val="40000"/>
                        <a:satMod val="250000"/>
                      </a:srgbClr>
                    </a:gs>
                    <a:gs pos="9000">
                      <a:srgbClr val="462C79">
                        <a:tint val="52000"/>
                        <a:satMod val="300000"/>
                      </a:srgbClr>
                    </a:gs>
                    <a:gs pos="50000">
                      <a:srgbClr val="462C79">
                        <a:shade val="20000"/>
                        <a:satMod val="300000"/>
                      </a:srgbClr>
                    </a:gs>
                    <a:gs pos="79000">
                      <a:srgbClr val="462C79">
                        <a:tint val="52000"/>
                        <a:satMod val="300000"/>
                      </a:srgbClr>
                    </a:gs>
                    <a:gs pos="100000">
                      <a:srgbClr val="462C79">
                        <a:tint val="40000"/>
                        <a:satMod val="250000"/>
                      </a:srgbClr>
                    </a:gs>
                  </a:gsLst>
                  <a:lin ang="5400000"/>
                </a:gradFill>
                <a:latin typeface="Calibri"/>
                <a:sym typeface="Arial"/>
              </a:rPr>
              <a:t>Material Results</a:t>
            </a:r>
            <a:endParaRPr kumimoji="0" lang="en-US" sz="5400" b="1" i="0" u="none" strike="noStrike" kern="1200" cap="none" spc="0" normalizeH="0" baseline="0" noProof="0" dirty="0">
              <a:ln w="10541" cmpd="sng">
                <a:solidFill>
                  <a:srgbClr val="462C79">
                    <a:shade val="88000"/>
                    <a:satMod val="110000"/>
                  </a:srgbClr>
                </a:solidFill>
                <a:prstDash val="solid"/>
              </a:ln>
              <a:gradFill>
                <a:gsLst>
                  <a:gs pos="0">
                    <a:srgbClr val="462C79">
                      <a:tint val="40000"/>
                      <a:satMod val="250000"/>
                    </a:srgbClr>
                  </a:gs>
                  <a:gs pos="9000">
                    <a:srgbClr val="462C79">
                      <a:tint val="52000"/>
                      <a:satMod val="300000"/>
                    </a:srgbClr>
                  </a:gs>
                  <a:gs pos="50000">
                    <a:srgbClr val="462C79">
                      <a:shade val="20000"/>
                      <a:satMod val="300000"/>
                    </a:srgbClr>
                  </a:gs>
                  <a:gs pos="79000">
                    <a:srgbClr val="462C79">
                      <a:tint val="52000"/>
                      <a:satMod val="300000"/>
                    </a:srgbClr>
                  </a:gs>
                  <a:gs pos="100000">
                    <a:srgbClr val="462C79">
                      <a:tint val="40000"/>
                      <a:satMod val="250000"/>
                    </a:srgbClr>
                  </a:gs>
                </a:gsLst>
                <a:lin ang="5400000"/>
              </a:gradFill>
              <a:effectLst/>
              <a:uLnTx/>
              <a:uFillTx/>
              <a:latin typeface="Calibri"/>
              <a:ea typeface="+mn-ea"/>
              <a:cs typeface="+mn-cs"/>
              <a:sym typeface="Arial"/>
            </a:endParaRPr>
          </a:p>
        </p:txBody>
      </p:sp>
    </p:spTree>
  </p:cSld>
  <p:clrMapOvr>
    <a:masterClrMapping/>
  </p:clrMapOvr>
  <p:extLst>
    <p:ext uri="{E180D4A7-C9FB-4DFB-919C-405C955672EB}">
      <p14:showEvtLst xmlns:p14="http://schemas.microsoft.com/office/powerpoint/2010/main">
        <p14:playEvt time="0" objId="8"/>
        <p14:stopEvt time="50399" objId="8"/>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4"/>
          <p:cNvPicPr preferRelativeResize="0"/>
          <p:nvPr/>
        </p:nvPicPr>
        <p:blipFill rotWithShape="1">
          <a:blip r:embed="rId4">
            <a:alphaModFix/>
          </a:blip>
          <a:srcRect/>
          <a:stretch/>
        </p:blipFill>
        <p:spPr>
          <a:xfrm>
            <a:off x="-1274219" y="3343976"/>
            <a:ext cx="14986192" cy="6096000"/>
          </a:xfrm>
          <a:prstGeom prst="rect">
            <a:avLst/>
          </a:prstGeom>
          <a:noFill/>
          <a:ln>
            <a:noFill/>
          </a:ln>
        </p:spPr>
      </p:pic>
      <p:sp>
        <p:nvSpPr>
          <p:cNvPr id="107" name="Google Shape;107;p4"/>
          <p:cNvSpPr txBox="1">
            <a:spLocks noGrp="1"/>
          </p:cNvSpPr>
          <p:nvPr>
            <p:ph type="body" idx="1"/>
          </p:nvPr>
        </p:nvSpPr>
        <p:spPr>
          <a:xfrm>
            <a:off x="2758783" y="36855"/>
            <a:ext cx="5858452" cy="1445875"/>
          </a:xfrm>
          <a:prstGeom prst="rect">
            <a:avLst/>
          </a:prstGeom>
          <a:noFill/>
          <a:ln>
            <a:noFill/>
          </a:ln>
        </p:spPr>
        <p:txBody>
          <a:bodyPr spcFirstLastPara="1" wrap="square" lIns="91425" tIns="45700" rIns="91425" bIns="45700" anchor="b" anchorCtr="0">
            <a:normAutofit/>
          </a:bodyPr>
          <a:lstStyle/>
          <a:p>
            <a:pPr marL="0" lvl="0" indent="0" algn="ctr" rtl="0">
              <a:lnSpc>
                <a:spcPct val="70000"/>
              </a:lnSpc>
              <a:spcBef>
                <a:spcPts val="0"/>
              </a:spcBef>
              <a:spcAft>
                <a:spcPts val="0"/>
              </a:spcAft>
              <a:buClr>
                <a:srgbClr val="461E7C"/>
              </a:buClr>
              <a:buSzPts val="6800"/>
              <a:buNone/>
            </a:pPr>
            <a:r>
              <a:rPr lang="en-US" sz="4800" b="0" dirty="0">
                <a:solidFill>
                  <a:srgbClr val="461E7C"/>
                </a:solidFill>
                <a:latin typeface="Proxima Nova"/>
                <a:ea typeface="Proxima Nova"/>
                <a:cs typeface="Proxima Nova"/>
                <a:sym typeface="Proxima Nova"/>
              </a:rPr>
              <a:t>The Evolution of </a:t>
            </a:r>
          </a:p>
          <a:p>
            <a:pPr marL="0" lvl="0" indent="0" algn="ctr" rtl="0">
              <a:lnSpc>
                <a:spcPct val="70000"/>
              </a:lnSpc>
              <a:spcBef>
                <a:spcPts val="0"/>
              </a:spcBef>
              <a:spcAft>
                <a:spcPts val="0"/>
              </a:spcAft>
              <a:buClr>
                <a:srgbClr val="461E7C"/>
              </a:buClr>
              <a:buSzPts val="6800"/>
              <a:buNone/>
            </a:pPr>
            <a:r>
              <a:rPr lang="en-US" sz="4800" dirty="0">
                <a:solidFill>
                  <a:srgbClr val="4A206A"/>
                </a:solidFill>
                <a:latin typeface="Proxima Nova"/>
                <a:ea typeface="Proxima Nova"/>
                <a:cs typeface="Proxima Nova"/>
                <a:sym typeface="Proxima Nova"/>
              </a:rPr>
              <a:t>LADDER</a:t>
            </a:r>
            <a:endParaRPr sz="4800" dirty="0">
              <a:solidFill>
                <a:srgbClr val="4A206A"/>
              </a:solidFill>
            </a:endParaRPr>
          </a:p>
        </p:txBody>
      </p:sp>
      <p:pic>
        <p:nvPicPr>
          <p:cNvPr id="108" name="Google Shape;108;p4"/>
          <p:cNvPicPr preferRelativeResize="0"/>
          <p:nvPr/>
        </p:nvPicPr>
        <p:blipFill rotWithShape="1">
          <a:blip r:embed="rId5">
            <a:alphaModFix/>
          </a:blip>
          <a:srcRect/>
          <a:stretch/>
        </p:blipFill>
        <p:spPr>
          <a:xfrm>
            <a:off x="2445490" y="5433688"/>
            <a:ext cx="1805901" cy="805247"/>
          </a:xfrm>
          <a:prstGeom prst="rect">
            <a:avLst/>
          </a:prstGeom>
          <a:noFill/>
          <a:ln>
            <a:noFill/>
          </a:ln>
        </p:spPr>
      </p:pic>
      <p:grpSp>
        <p:nvGrpSpPr>
          <p:cNvPr id="20" name="Group 19">
            <a:extLst>
              <a:ext uri="{FF2B5EF4-FFF2-40B4-BE49-F238E27FC236}">
                <a16:creationId xmlns:a16="http://schemas.microsoft.com/office/drawing/2014/main" id="{D2BFBC6E-F461-448F-92E1-382455488B9D}"/>
              </a:ext>
            </a:extLst>
          </p:cNvPr>
          <p:cNvGrpSpPr/>
          <p:nvPr/>
        </p:nvGrpSpPr>
        <p:grpSpPr>
          <a:xfrm>
            <a:off x="9827646" y="2524589"/>
            <a:ext cx="2200974" cy="1329706"/>
            <a:chOff x="9827646" y="2524589"/>
            <a:chExt cx="2200974" cy="1329706"/>
          </a:xfrm>
        </p:grpSpPr>
        <p:sp>
          <p:nvSpPr>
            <p:cNvPr id="117" name="Google Shape;117;p4"/>
            <p:cNvSpPr/>
            <p:nvPr/>
          </p:nvSpPr>
          <p:spPr>
            <a:xfrm rot="5400000">
              <a:off x="10747174" y="2527730"/>
              <a:ext cx="481771" cy="475489"/>
            </a:xfrm>
            <a:prstGeom prst="rightArrow">
              <a:avLst>
                <a:gd name="adj1" fmla="val 50000"/>
                <a:gd name="adj2" fmla="val 50000"/>
              </a:avLst>
            </a:prstGeom>
            <a:solidFill>
              <a:srgbClr val="461D7C"/>
            </a:solidFill>
            <a:ln w="12700" cap="flat" cmpd="sng">
              <a:solidFill>
                <a:srgbClr val="461D7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18" name="Google Shape;118;p4" descr="Text&#10;&#10;Description automatically generated"/>
            <p:cNvPicPr preferRelativeResize="0"/>
            <p:nvPr/>
          </p:nvPicPr>
          <p:blipFill rotWithShape="1">
            <a:blip r:embed="rId6">
              <a:alphaModFix/>
            </a:blip>
            <a:srcRect l="695" t="47148"/>
            <a:stretch/>
          </p:blipFill>
          <p:spPr>
            <a:xfrm>
              <a:off x="9827646" y="3109335"/>
              <a:ext cx="2200974" cy="744960"/>
            </a:xfrm>
            <a:prstGeom prst="rect">
              <a:avLst/>
            </a:prstGeom>
            <a:noFill/>
            <a:ln>
              <a:noFill/>
            </a:ln>
          </p:spPr>
        </p:pic>
      </p:grpSp>
      <p:grpSp>
        <p:nvGrpSpPr>
          <p:cNvPr id="19" name="Group 18">
            <a:extLst>
              <a:ext uri="{FF2B5EF4-FFF2-40B4-BE49-F238E27FC236}">
                <a16:creationId xmlns:a16="http://schemas.microsoft.com/office/drawing/2014/main" id="{2E98BDF4-D7B4-496C-B2E0-5E60D55C26C7}"/>
              </a:ext>
            </a:extLst>
          </p:cNvPr>
          <p:cNvGrpSpPr/>
          <p:nvPr/>
        </p:nvGrpSpPr>
        <p:grpSpPr>
          <a:xfrm>
            <a:off x="9057967" y="1178448"/>
            <a:ext cx="2612341" cy="1306832"/>
            <a:chOff x="9057967" y="1178448"/>
            <a:chExt cx="2612341" cy="1306832"/>
          </a:xfrm>
        </p:grpSpPr>
        <p:sp>
          <p:nvSpPr>
            <p:cNvPr id="115" name="Google Shape;115;p4"/>
            <p:cNvSpPr/>
            <p:nvPr/>
          </p:nvSpPr>
          <p:spPr>
            <a:xfrm rot="-1610554">
              <a:off x="9057967" y="1818826"/>
              <a:ext cx="1134866" cy="546538"/>
            </a:xfrm>
            <a:prstGeom prst="rightArrow">
              <a:avLst>
                <a:gd name="adj1" fmla="val 50000"/>
                <a:gd name="adj2" fmla="val 50000"/>
              </a:avLst>
            </a:prstGeom>
            <a:solidFill>
              <a:srgbClr val="461D7C"/>
            </a:solidFill>
            <a:ln w="12700" cap="flat" cmpd="sng">
              <a:solidFill>
                <a:srgbClr val="461D7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0" name="Google Shape;120;p4" descr="Person with idea"/>
            <p:cNvPicPr preferRelativeResize="0"/>
            <p:nvPr/>
          </p:nvPicPr>
          <p:blipFill rotWithShape="1">
            <a:blip r:embed="rId7">
              <a:alphaModFix/>
            </a:blip>
            <a:srcRect/>
            <a:stretch/>
          </p:blipFill>
          <p:spPr>
            <a:xfrm>
              <a:off x="10566199" y="1178448"/>
              <a:ext cx="914400" cy="914400"/>
            </a:xfrm>
            <a:prstGeom prst="rect">
              <a:avLst/>
            </a:prstGeom>
            <a:noFill/>
            <a:ln>
              <a:noFill/>
            </a:ln>
          </p:spPr>
        </p:pic>
        <p:sp>
          <p:nvSpPr>
            <p:cNvPr id="121" name="Google Shape;121;p4"/>
            <p:cNvSpPr txBox="1"/>
            <p:nvPr/>
          </p:nvSpPr>
          <p:spPr>
            <a:xfrm>
              <a:off x="10048133" y="2115948"/>
              <a:ext cx="162217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Expert Revision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3" name="Google Shape;123;p4"/>
          <p:cNvSpPr txBox="1"/>
          <p:nvPr/>
        </p:nvSpPr>
        <p:spPr>
          <a:xfrm>
            <a:off x="9625400" y="4413525"/>
            <a:ext cx="1398000" cy="33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100" b="1"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6" name="Group 15">
            <a:extLst>
              <a:ext uri="{FF2B5EF4-FFF2-40B4-BE49-F238E27FC236}">
                <a16:creationId xmlns:a16="http://schemas.microsoft.com/office/drawing/2014/main" id="{95BD6EA1-6A80-40BE-9DA8-D74D8976852C}"/>
              </a:ext>
            </a:extLst>
          </p:cNvPr>
          <p:cNvGrpSpPr/>
          <p:nvPr/>
        </p:nvGrpSpPr>
        <p:grpSpPr>
          <a:xfrm>
            <a:off x="107850" y="1145169"/>
            <a:ext cx="2560057" cy="4857719"/>
            <a:chOff x="107850" y="1145169"/>
            <a:chExt cx="2560057" cy="4857719"/>
          </a:xfrm>
        </p:grpSpPr>
        <p:pic>
          <p:nvPicPr>
            <p:cNvPr id="109" name="Google Shape;109;p4" descr="Leadership Architect Sort Cards: Mike Lombardo, Bob Eichinger: Amazon.com:  Books"/>
            <p:cNvPicPr preferRelativeResize="0"/>
            <p:nvPr/>
          </p:nvPicPr>
          <p:blipFill rotWithShape="1">
            <a:blip r:embed="rId8">
              <a:alphaModFix/>
            </a:blip>
            <a:srcRect/>
            <a:stretch/>
          </p:blipFill>
          <p:spPr>
            <a:xfrm>
              <a:off x="194538" y="2105824"/>
              <a:ext cx="1849821" cy="1618593"/>
            </a:xfrm>
            <a:prstGeom prst="rect">
              <a:avLst/>
            </a:prstGeom>
            <a:noFill/>
            <a:ln>
              <a:noFill/>
            </a:ln>
          </p:spPr>
        </p:pic>
        <p:pic>
          <p:nvPicPr>
            <p:cNvPr id="110" name="Google Shape;110;p4" descr="A picture containing text&#10;&#10;Description automatically generated"/>
            <p:cNvPicPr preferRelativeResize="0"/>
            <p:nvPr/>
          </p:nvPicPr>
          <p:blipFill rotWithShape="1">
            <a:blip r:embed="rId9">
              <a:alphaModFix/>
            </a:blip>
            <a:srcRect/>
            <a:stretch/>
          </p:blipFill>
          <p:spPr>
            <a:xfrm>
              <a:off x="234437" y="4165392"/>
              <a:ext cx="1498600" cy="869950"/>
            </a:xfrm>
            <a:prstGeom prst="rect">
              <a:avLst/>
            </a:prstGeom>
            <a:noFill/>
            <a:ln>
              <a:noFill/>
            </a:ln>
          </p:spPr>
        </p:pic>
        <p:pic>
          <p:nvPicPr>
            <p:cNvPr id="111" name="Google Shape;111;p4" descr="Logo, company name&#10;&#10;Description automatically generated"/>
            <p:cNvPicPr preferRelativeResize="0"/>
            <p:nvPr/>
          </p:nvPicPr>
          <p:blipFill rotWithShape="1">
            <a:blip r:embed="rId10">
              <a:alphaModFix/>
            </a:blip>
            <a:srcRect/>
            <a:stretch/>
          </p:blipFill>
          <p:spPr>
            <a:xfrm>
              <a:off x="623933" y="3657090"/>
              <a:ext cx="1397876" cy="448485"/>
            </a:xfrm>
            <a:prstGeom prst="rect">
              <a:avLst/>
            </a:prstGeom>
            <a:noFill/>
            <a:ln>
              <a:noFill/>
            </a:ln>
          </p:spPr>
        </p:pic>
        <p:sp>
          <p:nvSpPr>
            <p:cNvPr id="22" name="TextBox 21">
              <a:extLst>
                <a:ext uri="{FF2B5EF4-FFF2-40B4-BE49-F238E27FC236}">
                  <a16:creationId xmlns:a16="http://schemas.microsoft.com/office/drawing/2014/main" id="{FF840DEF-9B15-47E8-9773-8BD3D8D06B7A}"/>
                </a:ext>
              </a:extLst>
            </p:cNvPr>
            <p:cNvSpPr txBox="1"/>
            <p:nvPr/>
          </p:nvSpPr>
          <p:spPr>
            <a:xfrm>
              <a:off x="107850" y="5048781"/>
              <a:ext cx="228846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a:ln>
                    <a:noFill/>
                  </a:ln>
                  <a:effectLst/>
                  <a:uLnTx/>
                  <a:uFillTx/>
                  <a:latin typeface="Arial"/>
                  <a:ea typeface="+mn-ea"/>
                  <a:cs typeface="Arial"/>
                  <a:sym typeface="Arial"/>
                </a:rPr>
                <a:t>Quantitative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i="1" kern="0" err="1">
                  <a:latin typeface="Arial"/>
                  <a:cs typeface="Arial"/>
                  <a:sym typeface="Arial"/>
                </a:rPr>
                <a:t>Lawshe’s</a:t>
              </a:r>
              <a:r>
                <a:rPr lang="en-US" sz="1400" i="1" kern="0">
                  <a:latin typeface="Arial"/>
                  <a:cs typeface="Arial"/>
                  <a:sym typeface="Arial"/>
                </a:rPr>
                <a:t> Content Validity Ratio</a:t>
              </a:r>
              <a:endParaRPr kumimoji="0" lang="en-US" sz="1400" b="0" i="1" u="none" strike="noStrike" kern="0" cap="none" spc="0" normalizeH="0" baseline="0" noProof="0">
                <a:ln>
                  <a:noFill/>
                </a:ln>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i="1" kern="0">
                  <a:latin typeface="Arial"/>
                  <a:cs typeface="Arial"/>
                  <a:sym typeface="Arial"/>
                </a:rPr>
                <a:t>n=512</a:t>
              </a:r>
              <a:endParaRPr kumimoji="0" lang="en-US" sz="1400" b="0" i="1" u="none" strike="noStrike" kern="0" cap="none" spc="0" normalizeH="0" baseline="0" noProof="0">
                <a:ln>
                  <a:noFill/>
                </a:ln>
                <a:effectLst/>
                <a:uLnTx/>
                <a:uFillTx/>
                <a:latin typeface="Arial"/>
                <a:ea typeface="+mn-ea"/>
                <a:cs typeface="Arial"/>
                <a:sym typeface="Arial"/>
              </a:endParaRPr>
            </a:p>
          </p:txBody>
        </p:sp>
        <p:sp>
          <p:nvSpPr>
            <p:cNvPr id="26" name="TextBox 25">
              <a:extLst>
                <a:ext uri="{FF2B5EF4-FFF2-40B4-BE49-F238E27FC236}">
                  <a16:creationId xmlns:a16="http://schemas.microsoft.com/office/drawing/2014/main" id="{4D474629-E07E-480E-923C-7D855DFDE38C}"/>
                </a:ext>
              </a:extLst>
            </p:cNvPr>
            <p:cNvSpPr txBox="1"/>
            <p:nvPr/>
          </p:nvSpPr>
          <p:spPr>
            <a:xfrm>
              <a:off x="187369" y="1145169"/>
              <a:ext cx="248053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dirty="0">
                  <a:ln>
                    <a:noFill/>
                  </a:ln>
                  <a:effectLst/>
                  <a:uLnTx/>
                  <a:uFillTx/>
                  <a:latin typeface="Arial"/>
                  <a:ea typeface="+mn-ea"/>
                  <a:cs typeface="Arial"/>
                  <a:sym typeface="Arial"/>
                </a:rPr>
                <a:t>“What are the most important competencies in educational leadership?”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i="1" kern="0" dirty="0">
                  <a:latin typeface="Arial"/>
                  <a:cs typeface="Arial"/>
                  <a:sym typeface="Arial"/>
                </a:rPr>
                <a:t>(2009-2020)</a:t>
              </a:r>
              <a:endParaRPr kumimoji="0" lang="en-US" sz="1400" b="0" i="1" u="none" strike="noStrike" kern="0" cap="none" spc="0" normalizeH="0" baseline="0" noProof="0" dirty="0">
                <a:ln>
                  <a:noFill/>
                </a:ln>
                <a:effectLst/>
                <a:uLnTx/>
                <a:uFillTx/>
                <a:latin typeface="Arial"/>
                <a:ea typeface="+mn-ea"/>
                <a:cs typeface="Arial"/>
                <a:sym typeface="Arial"/>
              </a:endParaRPr>
            </a:p>
          </p:txBody>
        </p:sp>
      </p:grpSp>
      <p:grpSp>
        <p:nvGrpSpPr>
          <p:cNvPr id="17" name="Group 16">
            <a:extLst>
              <a:ext uri="{FF2B5EF4-FFF2-40B4-BE49-F238E27FC236}">
                <a16:creationId xmlns:a16="http://schemas.microsoft.com/office/drawing/2014/main" id="{1615BF31-549A-470F-8BE5-669B5AC161A5}"/>
              </a:ext>
            </a:extLst>
          </p:cNvPr>
          <p:cNvGrpSpPr/>
          <p:nvPr/>
        </p:nvGrpSpPr>
        <p:grpSpPr>
          <a:xfrm>
            <a:off x="2193183" y="2198807"/>
            <a:ext cx="1786285" cy="2249449"/>
            <a:chOff x="2193183" y="2198807"/>
            <a:chExt cx="1786285" cy="2249449"/>
          </a:xfrm>
        </p:grpSpPr>
        <p:sp>
          <p:nvSpPr>
            <p:cNvPr id="112" name="Google Shape;112;p4"/>
            <p:cNvSpPr/>
            <p:nvPr/>
          </p:nvSpPr>
          <p:spPr>
            <a:xfrm>
              <a:off x="2660083" y="2915120"/>
              <a:ext cx="966952" cy="546538"/>
            </a:xfrm>
            <a:prstGeom prst="rightArrow">
              <a:avLst>
                <a:gd name="adj1" fmla="val 50000"/>
                <a:gd name="adj2" fmla="val 50000"/>
              </a:avLst>
            </a:prstGeom>
            <a:solidFill>
              <a:srgbClr val="461D7C"/>
            </a:solidFill>
            <a:ln w="12700" cap="flat" cmpd="sng">
              <a:solidFill>
                <a:srgbClr val="461D7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 name="TextBox 22">
              <a:extLst>
                <a:ext uri="{FF2B5EF4-FFF2-40B4-BE49-F238E27FC236}">
                  <a16:creationId xmlns:a16="http://schemas.microsoft.com/office/drawing/2014/main" id="{3B4491DD-F89B-4A4B-9569-3A8C13769271}"/>
                </a:ext>
              </a:extLst>
            </p:cNvPr>
            <p:cNvSpPr txBox="1"/>
            <p:nvPr/>
          </p:nvSpPr>
          <p:spPr>
            <a:xfrm>
              <a:off x="2193183" y="3494149"/>
              <a:ext cx="173213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a:ln>
                    <a:noFill/>
                  </a:ln>
                  <a:effectLst/>
                  <a:uLnTx/>
                  <a:uFillTx/>
                  <a:latin typeface="Arial"/>
                  <a:ea typeface="+mn-ea"/>
                  <a:cs typeface="Arial"/>
                  <a:sym typeface="Arial"/>
                </a:rPr>
                <a:t>Qualitative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i="1" kern="0">
                  <a:latin typeface="Arial"/>
                  <a:cs typeface="Arial"/>
                  <a:sym typeface="Arial"/>
                </a:rPr>
                <a:t>Keyword</a:t>
              </a:r>
              <a:r>
                <a:rPr kumimoji="0" lang="en-US" sz="1400" b="0" i="1" u="none" strike="noStrike" kern="0" cap="none" spc="0" normalizeH="0" baseline="0" noProof="0">
                  <a:ln>
                    <a:noFill/>
                  </a:ln>
                  <a:effectLst/>
                  <a:uLnTx/>
                  <a:uFillTx/>
                  <a:latin typeface="Arial"/>
                  <a:ea typeface="+mn-ea"/>
                  <a:cs typeface="Arial"/>
                  <a:sym typeface="Arial"/>
                </a:rPr>
                <a:t> Thematic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effectLst/>
                  <a:uLnTx/>
                  <a:uFillTx/>
                  <a:latin typeface="Arial"/>
                  <a:ea typeface="+mn-ea"/>
                  <a:cs typeface="Arial"/>
                  <a:sym typeface="Arial"/>
                </a:rPr>
                <a:t>Analysis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i="1" kern="0">
                  <a:latin typeface="Arial"/>
                  <a:cs typeface="Arial"/>
                  <a:sym typeface="Arial"/>
                </a:rPr>
                <a:t>n=242</a:t>
              </a:r>
              <a:r>
                <a:rPr kumimoji="0" lang="en-US" sz="1400" b="0" i="1" u="none" strike="noStrike" kern="0" cap="none" spc="0" normalizeH="0" baseline="0" noProof="0">
                  <a:ln>
                    <a:noFill/>
                  </a:ln>
                  <a:effectLst/>
                  <a:uLnTx/>
                  <a:uFillTx/>
                  <a:latin typeface="Arial"/>
                  <a:ea typeface="+mn-ea"/>
                  <a:cs typeface="Arial"/>
                  <a:sym typeface="Arial"/>
                </a:rPr>
                <a:t> </a:t>
              </a:r>
            </a:p>
          </p:txBody>
        </p:sp>
        <p:sp>
          <p:nvSpPr>
            <p:cNvPr id="27" name="TextBox 26">
              <a:extLst>
                <a:ext uri="{FF2B5EF4-FFF2-40B4-BE49-F238E27FC236}">
                  <a16:creationId xmlns:a16="http://schemas.microsoft.com/office/drawing/2014/main" id="{66C681A9-5BCE-4B56-B17A-FCDE02D93B54}"/>
                </a:ext>
              </a:extLst>
            </p:cNvPr>
            <p:cNvSpPr txBox="1"/>
            <p:nvPr/>
          </p:nvSpPr>
          <p:spPr>
            <a:xfrm>
              <a:off x="2262925" y="2198807"/>
              <a:ext cx="171654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a:ln>
                    <a:noFill/>
                  </a:ln>
                  <a:effectLst/>
                  <a:uLnTx/>
                  <a:uFillTx/>
                  <a:latin typeface="Arial"/>
                  <a:ea typeface="+mn-ea"/>
                  <a:cs typeface="Arial"/>
                  <a:sym typeface="Arial"/>
                </a:rPr>
                <a:t>“What is missing from the framework?”</a:t>
              </a:r>
              <a:endParaRPr kumimoji="0" lang="en-US" sz="1400" b="0" i="1" u="none" strike="noStrike" kern="0" cap="none" spc="0" normalizeH="0" baseline="0" noProof="0">
                <a:ln>
                  <a:noFill/>
                </a:ln>
                <a:effectLst/>
                <a:uLnTx/>
                <a:uFillTx/>
                <a:latin typeface="Arial"/>
                <a:ea typeface="+mn-ea"/>
                <a:cs typeface="Arial"/>
                <a:sym typeface="Arial"/>
              </a:endParaRPr>
            </a:p>
          </p:txBody>
        </p:sp>
      </p:grpSp>
      <p:grpSp>
        <p:nvGrpSpPr>
          <p:cNvPr id="18" name="Group 17">
            <a:extLst>
              <a:ext uri="{FF2B5EF4-FFF2-40B4-BE49-F238E27FC236}">
                <a16:creationId xmlns:a16="http://schemas.microsoft.com/office/drawing/2014/main" id="{2BCA6C79-91A0-4C17-948D-CB64343CCCB2}"/>
              </a:ext>
            </a:extLst>
          </p:cNvPr>
          <p:cNvGrpSpPr/>
          <p:nvPr/>
        </p:nvGrpSpPr>
        <p:grpSpPr>
          <a:xfrm>
            <a:off x="4042100" y="1482730"/>
            <a:ext cx="5459969" cy="5234469"/>
            <a:chOff x="4042100" y="1482730"/>
            <a:chExt cx="5459969" cy="5234469"/>
          </a:xfrm>
        </p:grpSpPr>
        <p:pic>
          <p:nvPicPr>
            <p:cNvPr id="13" name="Picture 12">
              <a:extLst>
                <a:ext uri="{FF2B5EF4-FFF2-40B4-BE49-F238E27FC236}">
                  <a16:creationId xmlns:a16="http://schemas.microsoft.com/office/drawing/2014/main" id="{DAFCC077-9CE5-4B30-BE11-00521BE71860}"/>
                </a:ext>
              </a:extLst>
            </p:cNvPr>
            <p:cNvPicPr>
              <a:picLocks noChangeAspect="1"/>
            </p:cNvPicPr>
            <p:nvPr/>
          </p:nvPicPr>
          <p:blipFill rotWithShape="1">
            <a:blip r:embed="rId11"/>
            <a:srcRect l="28763" t="35511" r="31820" b="24401"/>
            <a:stretch/>
          </p:blipFill>
          <p:spPr>
            <a:xfrm>
              <a:off x="4042100" y="1482730"/>
              <a:ext cx="4575135" cy="2617234"/>
            </a:xfrm>
            <a:prstGeom prst="rect">
              <a:avLst/>
            </a:prstGeom>
            <a:ln w="3175">
              <a:solidFill>
                <a:schemeClr val="tx1"/>
              </a:solidFill>
            </a:ln>
          </p:spPr>
        </p:pic>
        <p:pic>
          <p:nvPicPr>
            <p:cNvPr id="15" name="Picture 14">
              <a:extLst>
                <a:ext uri="{FF2B5EF4-FFF2-40B4-BE49-F238E27FC236}">
                  <a16:creationId xmlns:a16="http://schemas.microsoft.com/office/drawing/2014/main" id="{8575B219-3D5C-4790-A602-43B3FCED9C6F}"/>
                </a:ext>
              </a:extLst>
            </p:cNvPr>
            <p:cNvPicPr>
              <a:picLocks noChangeAspect="1"/>
            </p:cNvPicPr>
            <p:nvPr/>
          </p:nvPicPr>
          <p:blipFill rotWithShape="1">
            <a:blip r:embed="rId12"/>
            <a:srcRect l="29848" t="34791" r="30689" b="23495"/>
            <a:stretch/>
          </p:blipFill>
          <p:spPr>
            <a:xfrm>
              <a:off x="5100266" y="4099964"/>
              <a:ext cx="4401803" cy="2617235"/>
            </a:xfrm>
            <a:prstGeom prst="rect">
              <a:avLst/>
            </a:prstGeom>
            <a:ln w="3175">
              <a:solidFill>
                <a:schemeClr val="tx1"/>
              </a:solidFill>
            </a:ln>
          </p:spPr>
        </p:pic>
      </p:grpSp>
      <p:grpSp>
        <p:nvGrpSpPr>
          <p:cNvPr id="21" name="Group 20">
            <a:extLst>
              <a:ext uri="{FF2B5EF4-FFF2-40B4-BE49-F238E27FC236}">
                <a16:creationId xmlns:a16="http://schemas.microsoft.com/office/drawing/2014/main" id="{94B9B457-88A3-4077-9971-C09C08788304}"/>
              </a:ext>
            </a:extLst>
          </p:cNvPr>
          <p:cNvGrpSpPr/>
          <p:nvPr/>
        </p:nvGrpSpPr>
        <p:grpSpPr>
          <a:xfrm>
            <a:off x="10018179" y="3987508"/>
            <a:ext cx="2017685" cy="2149234"/>
            <a:chOff x="10018179" y="3987508"/>
            <a:chExt cx="2017685" cy="2149234"/>
          </a:xfrm>
          <a:solidFill>
            <a:schemeClr val="bg1">
              <a:lumMod val="60000"/>
              <a:lumOff val="40000"/>
            </a:schemeClr>
          </a:solidFill>
        </p:grpSpPr>
        <p:sp>
          <p:nvSpPr>
            <p:cNvPr id="119" name="Google Shape;119;p4"/>
            <p:cNvSpPr/>
            <p:nvPr/>
          </p:nvSpPr>
          <p:spPr>
            <a:xfrm rot="5400000">
              <a:off x="10799808" y="3990649"/>
              <a:ext cx="481771" cy="475489"/>
            </a:xfrm>
            <a:prstGeom prst="rightArrow">
              <a:avLst>
                <a:gd name="adj1" fmla="val 50000"/>
                <a:gd name="adj2" fmla="val 50000"/>
              </a:avLst>
            </a:prstGeom>
            <a:grpFill/>
            <a:ln w="12700" cap="flat" cmpd="sng">
              <a:solidFill>
                <a:srgbClr val="461D7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153;p5">
              <a:extLst>
                <a:ext uri="{FF2B5EF4-FFF2-40B4-BE49-F238E27FC236}">
                  <a16:creationId xmlns:a16="http://schemas.microsoft.com/office/drawing/2014/main" id="{882E293E-B45E-4F06-BCFD-EF38A45DAD9A}"/>
                </a:ext>
              </a:extLst>
            </p:cNvPr>
            <p:cNvSpPr/>
            <p:nvPr/>
          </p:nvSpPr>
          <p:spPr>
            <a:xfrm>
              <a:off x="10025423" y="4566229"/>
              <a:ext cx="2010441" cy="616226"/>
            </a:xfrm>
            <a:prstGeom prst="rect">
              <a:avLst/>
            </a:prstGeom>
            <a:grp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Test-Retest Reliability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a:ln>
                    <a:noFill/>
                  </a:ln>
                  <a:solidFill>
                    <a:srgbClr val="000000"/>
                  </a:solidFill>
                  <a:effectLst/>
                  <a:uLnTx/>
                  <a:uFillTx/>
                  <a:latin typeface="Calibri"/>
                  <a:ea typeface="Calibri"/>
                  <a:cs typeface="Calibri"/>
                  <a:sym typeface="Calibri"/>
                </a:rPr>
                <a:t>n=104, r=0.93</a:t>
              </a:r>
            </a:p>
          </p:txBody>
        </p:sp>
        <p:sp>
          <p:nvSpPr>
            <p:cNvPr id="39" name="Google Shape;151;p5">
              <a:extLst>
                <a:ext uri="{FF2B5EF4-FFF2-40B4-BE49-F238E27FC236}">
                  <a16:creationId xmlns:a16="http://schemas.microsoft.com/office/drawing/2014/main" id="{371DDFF5-AFFB-42D0-807A-AF063FFF0418}"/>
                </a:ext>
              </a:extLst>
            </p:cNvPr>
            <p:cNvSpPr/>
            <p:nvPr/>
          </p:nvSpPr>
          <p:spPr>
            <a:xfrm>
              <a:off x="10018179" y="5251015"/>
              <a:ext cx="2010441" cy="885727"/>
            </a:xfrm>
            <a:prstGeom prst="rect">
              <a:avLst/>
            </a:prstGeom>
            <a:grp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Content/Construct Validity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kern="0">
                  <a:solidFill>
                    <a:srgbClr val="000000"/>
                  </a:solidFill>
                  <a:latin typeface="Calibri"/>
                  <a:cs typeface="Calibri"/>
                  <a:sym typeface="Calibri"/>
                </a:rPr>
                <a:t>Item Analysis </a:t>
              </a:r>
              <a:r>
                <a:rPr lang="en-US" sz="1400" b="1" kern="0">
                  <a:solidFill>
                    <a:srgbClr val="000000"/>
                  </a:solidFill>
                  <a:latin typeface="Calibri"/>
                  <a:cs typeface="Calibri"/>
                  <a:sym typeface="Calibri"/>
                </a:rPr>
                <a:t>Agreement= 99.3%</a:t>
              </a:r>
              <a:endParaRPr kumimoji="0" sz="1400" b="1"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 name="TextBox 30">
            <a:extLst>
              <a:ext uri="{FF2B5EF4-FFF2-40B4-BE49-F238E27FC236}">
                <a16:creationId xmlns:a16="http://schemas.microsoft.com/office/drawing/2014/main" id="{C2B0A864-8E97-4672-923B-BF5D10053CE4}"/>
              </a:ext>
            </a:extLst>
          </p:cNvPr>
          <p:cNvSpPr txBox="1"/>
          <p:nvPr/>
        </p:nvSpPr>
        <p:spPr>
          <a:xfrm>
            <a:off x="8560367" y="10965"/>
            <a:ext cx="3611257" cy="923330"/>
          </a:xfrm>
          <a:prstGeom prst="rect">
            <a:avLst/>
          </a:prstGeom>
          <a:solidFill>
            <a:schemeClr val="bg1">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10541" cmpd="sng">
                  <a:solidFill>
                    <a:srgbClr val="462C79">
                      <a:shade val="88000"/>
                      <a:satMod val="110000"/>
                    </a:srgbClr>
                  </a:solidFill>
                  <a:prstDash val="solid"/>
                </a:ln>
                <a:gradFill>
                  <a:gsLst>
                    <a:gs pos="0">
                      <a:srgbClr val="462C79">
                        <a:tint val="40000"/>
                        <a:satMod val="250000"/>
                      </a:srgbClr>
                    </a:gs>
                    <a:gs pos="9000">
                      <a:srgbClr val="462C79">
                        <a:tint val="52000"/>
                        <a:satMod val="300000"/>
                      </a:srgbClr>
                    </a:gs>
                    <a:gs pos="50000">
                      <a:srgbClr val="462C79">
                        <a:shade val="20000"/>
                        <a:satMod val="300000"/>
                      </a:srgbClr>
                    </a:gs>
                    <a:gs pos="79000">
                      <a:srgbClr val="462C79">
                        <a:tint val="52000"/>
                        <a:satMod val="300000"/>
                      </a:srgbClr>
                    </a:gs>
                    <a:gs pos="100000">
                      <a:srgbClr val="462C79">
                        <a:tint val="40000"/>
                        <a:satMod val="250000"/>
                      </a:srgbClr>
                    </a:gs>
                  </a:gsLst>
                  <a:lin ang="5400000"/>
                </a:gradFill>
                <a:latin typeface="Calibri"/>
                <a:sym typeface="Arial"/>
              </a:rPr>
              <a:t>Methods</a:t>
            </a:r>
            <a:endParaRPr kumimoji="0" lang="en-US" sz="5400" b="1" i="0" u="none" strike="noStrike" kern="1200" cap="none" spc="0" normalizeH="0" baseline="0" noProof="0" dirty="0">
              <a:ln w="10541" cmpd="sng">
                <a:solidFill>
                  <a:srgbClr val="462C79">
                    <a:shade val="88000"/>
                    <a:satMod val="110000"/>
                  </a:srgbClr>
                </a:solidFill>
                <a:prstDash val="solid"/>
              </a:ln>
              <a:gradFill>
                <a:gsLst>
                  <a:gs pos="0">
                    <a:srgbClr val="462C79">
                      <a:tint val="40000"/>
                      <a:satMod val="250000"/>
                    </a:srgbClr>
                  </a:gs>
                  <a:gs pos="9000">
                    <a:srgbClr val="462C79">
                      <a:tint val="52000"/>
                      <a:satMod val="300000"/>
                    </a:srgbClr>
                  </a:gs>
                  <a:gs pos="50000">
                    <a:srgbClr val="462C79">
                      <a:shade val="20000"/>
                      <a:satMod val="300000"/>
                    </a:srgbClr>
                  </a:gs>
                  <a:gs pos="79000">
                    <a:srgbClr val="462C79">
                      <a:tint val="52000"/>
                      <a:satMod val="300000"/>
                    </a:srgbClr>
                  </a:gs>
                  <a:gs pos="100000">
                    <a:srgbClr val="462C79">
                      <a:tint val="40000"/>
                      <a:satMod val="250000"/>
                    </a:srgbClr>
                  </a:gs>
                </a:gsLst>
                <a:lin ang="5400000"/>
              </a:gradFill>
              <a:effectLst/>
              <a:uLnTx/>
              <a:uFillTx/>
              <a:latin typeface="Calibri"/>
              <a:ea typeface="+mn-ea"/>
              <a:cs typeface="+mn-cs"/>
              <a:sym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1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30"/>
        <p14:stopEvt time="102080" objId="3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4">
            <a:duotone>
              <a:schemeClr val="accent1">
                <a:shade val="45000"/>
                <a:satMod val="135000"/>
              </a:schemeClr>
              <a:prstClr val="white"/>
            </a:duotone>
            <a:alphaModFix/>
          </a:blip>
          <a:stretch>
            <a:fillRect/>
          </a:stretch>
        </p:blipFill>
        <p:spPr>
          <a:xfrm>
            <a:off x="3457575" y="0"/>
            <a:ext cx="8734425" cy="6207369"/>
          </a:xfrm>
        </p:spPr>
      </p:pic>
      <p:sp>
        <p:nvSpPr>
          <p:cNvPr id="3" name="Text Placeholder 2"/>
          <p:cNvSpPr>
            <a:spLocks noGrp="1"/>
          </p:cNvSpPr>
          <p:nvPr>
            <p:ph type="body" sz="quarter" idx="14"/>
          </p:nvPr>
        </p:nvSpPr>
        <p:spPr>
          <a:xfrm>
            <a:off x="732624" y="2462797"/>
            <a:ext cx="4546788" cy="685801"/>
          </a:xfrm>
        </p:spPr>
        <p:txBody>
          <a:bodyPr>
            <a:noAutofit/>
          </a:bodyPr>
          <a:lstStyle/>
          <a:p>
            <a:r>
              <a:rPr lang="en-US" sz="4800" dirty="0">
                <a:solidFill>
                  <a:srgbClr val="46048A"/>
                </a:solidFill>
                <a:latin typeface="Calibri"/>
                <a:cs typeface="Calibri"/>
              </a:rPr>
              <a:t>Leadership Development Institute</a:t>
            </a:r>
          </a:p>
        </p:txBody>
      </p:sp>
      <p:sp>
        <p:nvSpPr>
          <p:cNvPr id="2" name="Date Placeholder 1"/>
          <p:cNvSpPr>
            <a:spLocks noGrp="1"/>
          </p:cNvSpPr>
          <p:nvPr>
            <p:ph type="dt" sz="half" idx="4294967295"/>
          </p:nvPr>
        </p:nvSpPr>
        <p:spPr>
          <a:xfrm>
            <a:off x="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F9AABA-5F59-C74B-A3DE-F759A9077765}" type="datetime1">
              <a:rPr kumimoji="0" lang="en-US" sz="1800" b="0" i="0" u="none" strike="noStrike" kern="1200" cap="none" spc="0" normalizeH="0" baseline="0" noProof="0" smtClean="0">
                <a:ln>
                  <a:noFill/>
                </a:ln>
                <a:solidFill>
                  <a:srgbClr val="462C79"/>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9/5/2022</a:t>
            </a:fld>
            <a:endParaRPr kumimoji="0" lang="en-US" sz="1800" b="0" i="0" u="none" strike="noStrike" kern="1200" cap="none" spc="0" normalizeH="0" baseline="0" noProof="0" dirty="0">
              <a:ln>
                <a:noFill/>
              </a:ln>
              <a:solidFill>
                <a:srgbClr val="462C79"/>
              </a:solidFill>
              <a:effectLst/>
              <a:uLnTx/>
              <a:uFillTx/>
              <a:latin typeface="Calibri"/>
              <a:ea typeface="+mn-ea"/>
              <a:cs typeface="+mn-cs"/>
            </a:endParaRPr>
          </a:p>
        </p:txBody>
      </p:sp>
      <p:sp>
        <p:nvSpPr>
          <p:cNvPr id="7" name="Slide Number Placeholder 6"/>
          <p:cNvSpPr>
            <a:spLocks noGrp="1"/>
          </p:cNvSpPr>
          <p:nvPr>
            <p:ph type="sldNum" sz="quarter" idx="4294967295"/>
          </p:nvPr>
        </p:nvSpPr>
        <p:spPr>
          <a:xfrm>
            <a:off x="94488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C85BA6-357D-0B42-BE4F-E601DD070715}" type="slidenum">
              <a:rPr kumimoji="0" lang="en-US" sz="1800" b="0" i="0" u="none" strike="noStrike" kern="1200" cap="none" spc="0" normalizeH="0" baseline="0" noProof="0" smtClean="0">
                <a:ln>
                  <a:noFill/>
                </a:ln>
                <a:solidFill>
                  <a:srgbClr val="462C79"/>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dirty="0">
              <a:ln>
                <a:noFill/>
              </a:ln>
              <a:solidFill>
                <a:srgbClr val="462C79"/>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A0F64643-5C45-394D-AD06-3D7E054539F4}"/>
              </a:ext>
            </a:extLst>
          </p:cNvPr>
          <p:cNvSpPr/>
          <p:nvPr/>
        </p:nvSpPr>
        <p:spPr>
          <a:xfrm>
            <a:off x="5972176" y="-19216"/>
            <a:ext cx="6219824" cy="6226584"/>
          </a:xfrm>
          <a:prstGeom prst="rect">
            <a:avLst/>
          </a:prstGeom>
          <a:solidFill>
            <a:srgbClr val="7030A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7807605-8926-3B42-B957-2FF920AC6595}"/>
              </a:ext>
            </a:extLst>
          </p:cNvPr>
          <p:cNvSpPr/>
          <p:nvPr/>
        </p:nvSpPr>
        <p:spPr>
          <a:xfrm>
            <a:off x="3457575" y="5154774"/>
            <a:ext cx="2514601" cy="1054980"/>
          </a:xfrm>
          <a:prstGeom prst="rect">
            <a:avLst/>
          </a:prstGeom>
          <a:solidFill>
            <a:srgbClr val="7030A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A6393B5-CEE6-6845-A82D-E6E36F526AF5}"/>
              </a:ext>
            </a:extLst>
          </p:cNvPr>
          <p:cNvSpPr/>
          <p:nvPr/>
        </p:nvSpPr>
        <p:spPr>
          <a:xfrm>
            <a:off x="3457575" y="-9607"/>
            <a:ext cx="2514601" cy="1054980"/>
          </a:xfrm>
          <a:prstGeom prst="rect">
            <a:avLst/>
          </a:prstGeom>
          <a:solidFill>
            <a:srgbClr val="7030A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oogle Shape;92;p2">
            <a:extLst>
              <a:ext uri="{FF2B5EF4-FFF2-40B4-BE49-F238E27FC236}">
                <a16:creationId xmlns:a16="http://schemas.microsoft.com/office/drawing/2014/main" id="{1A0D8AB4-C485-2847-8CA4-08C5A6D42EFB}"/>
              </a:ext>
            </a:extLst>
          </p:cNvPr>
          <p:cNvPicPr preferRelativeResize="0"/>
          <p:nvPr/>
        </p:nvPicPr>
        <p:blipFill rotWithShape="1">
          <a:blip r:embed="rId5">
            <a:alphaModFix/>
          </a:blip>
          <a:srcRect/>
          <a:stretch/>
        </p:blipFill>
        <p:spPr>
          <a:xfrm>
            <a:off x="-236310" y="3103684"/>
            <a:ext cx="12664620" cy="4242413"/>
          </a:xfrm>
          <a:prstGeom prst="rect">
            <a:avLst/>
          </a:prstGeom>
          <a:noFill/>
          <a:ln>
            <a:noFill/>
          </a:ln>
        </p:spPr>
      </p:pic>
      <p:sp>
        <p:nvSpPr>
          <p:cNvPr id="14" name="TextBox 13">
            <a:extLst>
              <a:ext uri="{FF2B5EF4-FFF2-40B4-BE49-F238E27FC236}">
                <a16:creationId xmlns:a16="http://schemas.microsoft.com/office/drawing/2014/main" id="{2275223B-F7DF-4E03-9A0F-B5018E6D1BC4}"/>
              </a:ext>
            </a:extLst>
          </p:cNvPr>
          <p:cNvSpPr txBox="1"/>
          <p:nvPr/>
        </p:nvSpPr>
        <p:spPr>
          <a:xfrm>
            <a:off x="7204613" y="1663872"/>
            <a:ext cx="4160718" cy="1569660"/>
          </a:xfrm>
          <a:prstGeom prst="rect">
            <a:avLst/>
          </a:prstGeom>
          <a:solidFill>
            <a:schemeClr val="bg1">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10541" cmpd="sng">
                  <a:solidFill>
                    <a:srgbClr val="462C79">
                      <a:shade val="88000"/>
                      <a:satMod val="110000"/>
                    </a:srgbClr>
                  </a:solidFill>
                  <a:prstDash val="solid"/>
                </a:ln>
                <a:gradFill>
                  <a:gsLst>
                    <a:gs pos="0">
                      <a:srgbClr val="462C79">
                        <a:tint val="40000"/>
                        <a:satMod val="250000"/>
                      </a:srgbClr>
                    </a:gs>
                    <a:gs pos="9000">
                      <a:srgbClr val="462C79">
                        <a:tint val="52000"/>
                        <a:satMod val="300000"/>
                      </a:srgbClr>
                    </a:gs>
                    <a:gs pos="50000">
                      <a:srgbClr val="462C79">
                        <a:shade val="20000"/>
                        <a:satMod val="300000"/>
                      </a:srgbClr>
                    </a:gs>
                    <a:gs pos="79000">
                      <a:srgbClr val="462C79">
                        <a:tint val="52000"/>
                        <a:satMod val="300000"/>
                      </a:srgbClr>
                    </a:gs>
                    <a:gs pos="100000">
                      <a:srgbClr val="462C79">
                        <a:tint val="40000"/>
                        <a:satMod val="250000"/>
                      </a:srgbClr>
                    </a:gs>
                  </a:gsLst>
                  <a:lin ang="5400000"/>
                </a:gradFill>
                <a:latin typeface="Calibri"/>
                <a:sym typeface="Arial"/>
              </a:rPr>
              <a:t>Card Sort and Data Collection</a:t>
            </a:r>
            <a:endParaRPr kumimoji="0" lang="en-US" sz="4800" b="1" i="0" u="none" strike="noStrike" kern="1200" cap="none" spc="0" normalizeH="0" baseline="0" noProof="0" dirty="0">
              <a:ln w="10541" cmpd="sng">
                <a:solidFill>
                  <a:srgbClr val="462C79">
                    <a:shade val="88000"/>
                    <a:satMod val="110000"/>
                  </a:srgbClr>
                </a:solidFill>
                <a:prstDash val="solid"/>
              </a:ln>
              <a:gradFill>
                <a:gsLst>
                  <a:gs pos="0">
                    <a:srgbClr val="462C79">
                      <a:tint val="40000"/>
                      <a:satMod val="250000"/>
                    </a:srgbClr>
                  </a:gs>
                  <a:gs pos="9000">
                    <a:srgbClr val="462C79">
                      <a:tint val="52000"/>
                      <a:satMod val="300000"/>
                    </a:srgbClr>
                  </a:gs>
                  <a:gs pos="50000">
                    <a:srgbClr val="462C79">
                      <a:shade val="20000"/>
                      <a:satMod val="300000"/>
                    </a:srgbClr>
                  </a:gs>
                  <a:gs pos="79000">
                    <a:srgbClr val="462C79">
                      <a:tint val="52000"/>
                      <a:satMod val="300000"/>
                    </a:srgbClr>
                  </a:gs>
                  <a:gs pos="100000">
                    <a:srgbClr val="462C79">
                      <a:tint val="40000"/>
                      <a:satMod val="250000"/>
                    </a:srgbClr>
                  </a:gs>
                </a:gsLst>
                <a:lin ang="5400000"/>
              </a:gradFill>
              <a:effectLst/>
              <a:uLnTx/>
              <a:uFillTx/>
              <a:latin typeface="Calibri"/>
              <a:ea typeface="+mn-ea"/>
              <a:cs typeface="+mn-cs"/>
              <a:sym typeface="Arial"/>
            </a:endParaRPr>
          </a:p>
        </p:txBody>
      </p:sp>
    </p:spTree>
    <p:custDataLst>
      <p:tags r:id="rId1"/>
    </p:custDataLst>
    <p:extLst>
      <p:ext uri="{BB962C8B-B14F-4D97-AF65-F5344CB8AC3E}">
        <p14:creationId xmlns:p14="http://schemas.microsoft.com/office/powerpoint/2010/main" val="3820746002"/>
      </p:ext>
    </p:extLst>
  </p:cSld>
  <p:clrMapOvr>
    <a:masterClrMapping/>
  </p:clrMapOvr>
  <mc:AlternateContent xmlns:mc="http://schemas.openxmlformats.org/markup-compatibility/2006" xmlns:p14="http://schemas.microsoft.com/office/powerpoint/2010/main">
    <mc:Choice Requires="p14">
      <p:transition spd="slow" p14:dur="2000" advClick="0" advTm="24659"/>
    </mc:Choice>
    <mc:Fallback xmlns="">
      <p:transition spd="slow" advClick="0" advTm="24659"/>
    </mc:Fallback>
  </mc:AlternateContent>
  <p:extLst>
    <p:ext uri="{E180D4A7-C9FB-4DFB-919C-405C955672EB}">
      <p14:showEvtLst xmlns:p14="http://schemas.microsoft.com/office/powerpoint/2010/main">
        <p14:playEvt time="0" objId="14"/>
        <p14:stopEvt time="24598" objId="1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Google Shape;165;p6">
            <a:extLst>
              <a:ext uri="{FF2B5EF4-FFF2-40B4-BE49-F238E27FC236}">
                <a16:creationId xmlns:a16="http://schemas.microsoft.com/office/drawing/2014/main" id="{26D392DA-0F44-4E16-9692-596C4EFEC2BA}"/>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461E7C"/>
              </a:buClr>
              <a:buSzPts val="4800"/>
              <a:buFont typeface="Arial"/>
              <a:buNone/>
            </a:pPr>
            <a:r>
              <a:rPr lang="en-US" sz="6000" b="1" dirty="0">
                <a:solidFill>
                  <a:srgbClr val="461E7C"/>
                </a:solidFill>
                <a:latin typeface="Proxima Nova"/>
                <a:ea typeface="Proxima Nova"/>
                <a:cs typeface="Proxima Nova"/>
                <a:sym typeface="Proxima Nova"/>
              </a:rPr>
              <a:t>Assessment Process</a:t>
            </a:r>
            <a:endParaRPr sz="6000" dirty="0"/>
          </a:p>
        </p:txBody>
      </p:sp>
      <p:pic>
        <p:nvPicPr>
          <p:cNvPr id="7" name="Picture 6">
            <a:extLst>
              <a:ext uri="{FF2B5EF4-FFF2-40B4-BE49-F238E27FC236}">
                <a16:creationId xmlns:a16="http://schemas.microsoft.com/office/drawing/2014/main" id="{EC1EB4C1-5546-4A11-88CF-835481E32BCD}"/>
              </a:ext>
            </a:extLst>
          </p:cNvPr>
          <p:cNvPicPr>
            <a:picLocks noChangeAspect="1"/>
          </p:cNvPicPr>
          <p:nvPr/>
        </p:nvPicPr>
        <p:blipFill rotWithShape="1">
          <a:blip r:embed="rId4"/>
          <a:srcRect l="22555" t="15721" r="23231" b="15421"/>
          <a:stretch/>
        </p:blipFill>
        <p:spPr>
          <a:xfrm>
            <a:off x="233264" y="1259633"/>
            <a:ext cx="3656823" cy="2612571"/>
          </a:xfrm>
          <a:prstGeom prst="rect">
            <a:avLst/>
          </a:prstGeom>
          <a:noFill/>
          <a:effectLst>
            <a:outerShdw blurRad="50800" dist="50800" dir="5400000" algn="ctr" rotWithShape="0">
              <a:schemeClr val="bg1"/>
            </a:outerShdw>
          </a:effectLst>
        </p:spPr>
      </p:pic>
      <p:pic>
        <p:nvPicPr>
          <p:cNvPr id="9" name="Picture 8">
            <a:extLst>
              <a:ext uri="{FF2B5EF4-FFF2-40B4-BE49-F238E27FC236}">
                <a16:creationId xmlns:a16="http://schemas.microsoft.com/office/drawing/2014/main" id="{5C477840-CA0A-427B-8659-928FC18C8028}"/>
              </a:ext>
            </a:extLst>
          </p:cNvPr>
          <p:cNvPicPr>
            <a:picLocks noChangeAspect="1"/>
          </p:cNvPicPr>
          <p:nvPr/>
        </p:nvPicPr>
        <p:blipFill rotWithShape="1">
          <a:blip r:embed="rId5"/>
          <a:srcRect l="22730" t="18640" r="23699" b="13878"/>
          <a:stretch/>
        </p:blipFill>
        <p:spPr>
          <a:xfrm>
            <a:off x="3992724" y="1277678"/>
            <a:ext cx="3661629" cy="2594526"/>
          </a:xfrm>
          <a:prstGeom prst="rect">
            <a:avLst/>
          </a:prstGeom>
        </p:spPr>
      </p:pic>
      <p:pic>
        <p:nvPicPr>
          <p:cNvPr id="11" name="Picture 10">
            <a:extLst>
              <a:ext uri="{FF2B5EF4-FFF2-40B4-BE49-F238E27FC236}">
                <a16:creationId xmlns:a16="http://schemas.microsoft.com/office/drawing/2014/main" id="{1F4B3475-E803-45A3-95BF-A7B19790D0D1}"/>
              </a:ext>
            </a:extLst>
          </p:cNvPr>
          <p:cNvPicPr>
            <a:picLocks noChangeAspect="1"/>
          </p:cNvPicPr>
          <p:nvPr/>
        </p:nvPicPr>
        <p:blipFill rotWithShape="1">
          <a:blip r:embed="rId6"/>
          <a:srcRect l="23035" t="21088" r="23928" b="11156"/>
          <a:stretch/>
        </p:blipFill>
        <p:spPr>
          <a:xfrm>
            <a:off x="7752183" y="1259633"/>
            <a:ext cx="3661629" cy="2631301"/>
          </a:xfrm>
          <a:prstGeom prst="rect">
            <a:avLst/>
          </a:prstGeom>
        </p:spPr>
      </p:pic>
      <p:pic>
        <p:nvPicPr>
          <p:cNvPr id="13" name="Picture 12">
            <a:extLst>
              <a:ext uri="{FF2B5EF4-FFF2-40B4-BE49-F238E27FC236}">
                <a16:creationId xmlns:a16="http://schemas.microsoft.com/office/drawing/2014/main" id="{DA462A43-53B4-4BB5-886A-2E2533C36726}"/>
              </a:ext>
            </a:extLst>
          </p:cNvPr>
          <p:cNvPicPr>
            <a:picLocks noChangeAspect="1"/>
          </p:cNvPicPr>
          <p:nvPr/>
        </p:nvPicPr>
        <p:blipFill rotWithShape="1">
          <a:blip r:embed="rId7"/>
          <a:srcRect l="22959" t="18367" r="23852" b="13877"/>
          <a:stretch/>
        </p:blipFill>
        <p:spPr>
          <a:xfrm>
            <a:off x="2061676" y="3942252"/>
            <a:ext cx="3893471" cy="2789855"/>
          </a:xfrm>
          <a:prstGeom prst="rect">
            <a:avLst/>
          </a:prstGeom>
        </p:spPr>
      </p:pic>
      <p:pic>
        <p:nvPicPr>
          <p:cNvPr id="15" name="Picture 14">
            <a:extLst>
              <a:ext uri="{FF2B5EF4-FFF2-40B4-BE49-F238E27FC236}">
                <a16:creationId xmlns:a16="http://schemas.microsoft.com/office/drawing/2014/main" id="{617247AF-11A2-40FE-8071-9571D46650EE}"/>
              </a:ext>
            </a:extLst>
          </p:cNvPr>
          <p:cNvPicPr>
            <a:picLocks noChangeAspect="1"/>
          </p:cNvPicPr>
          <p:nvPr/>
        </p:nvPicPr>
        <p:blipFill rotWithShape="1">
          <a:blip r:embed="rId8"/>
          <a:srcRect l="22959" t="19592" r="23775" b="12517"/>
          <a:stretch/>
        </p:blipFill>
        <p:spPr>
          <a:xfrm>
            <a:off x="6096000" y="3942252"/>
            <a:ext cx="3891260" cy="2789855"/>
          </a:xfrm>
          <a:prstGeom prst="rect">
            <a:avLst/>
          </a:prstGeom>
        </p:spPr>
      </p:pic>
      <p:sp>
        <p:nvSpPr>
          <p:cNvPr id="16" name="Google Shape;121;p4">
            <a:extLst>
              <a:ext uri="{FF2B5EF4-FFF2-40B4-BE49-F238E27FC236}">
                <a16:creationId xmlns:a16="http://schemas.microsoft.com/office/drawing/2014/main" id="{C98E4B59-E526-454A-A207-89124A6B11D4}"/>
              </a:ext>
            </a:extLst>
          </p:cNvPr>
          <p:cNvSpPr txBox="1"/>
          <p:nvPr/>
        </p:nvSpPr>
        <p:spPr>
          <a:xfrm>
            <a:off x="336384" y="4383535"/>
            <a:ext cx="1622175"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Front of Card: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a:ea typeface="+mn-ea"/>
                <a:cs typeface="Calibri"/>
                <a:sym typeface="Calibri"/>
              </a:rPr>
              <a:t>Behavioral statements describing what it looks like when done well.</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Google Shape;137;p5">
            <a:extLst>
              <a:ext uri="{FF2B5EF4-FFF2-40B4-BE49-F238E27FC236}">
                <a16:creationId xmlns:a16="http://schemas.microsoft.com/office/drawing/2014/main" id="{ACA64E42-790C-490C-A4C8-772036AF0FC9}"/>
              </a:ext>
            </a:extLst>
          </p:cNvPr>
          <p:cNvSpPr/>
          <p:nvPr/>
        </p:nvSpPr>
        <p:spPr>
          <a:xfrm rot="-6998412">
            <a:off x="1593250" y="5674800"/>
            <a:ext cx="237584" cy="432408"/>
          </a:xfrm>
          <a:prstGeom prst="downArrow">
            <a:avLst>
              <a:gd name="adj1" fmla="val 50000"/>
              <a:gd name="adj2" fmla="val 53564"/>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121;p4">
            <a:extLst>
              <a:ext uri="{FF2B5EF4-FFF2-40B4-BE49-F238E27FC236}">
                <a16:creationId xmlns:a16="http://schemas.microsoft.com/office/drawing/2014/main" id="{AC2E57C4-ABFF-4020-9447-794C74DC6B6C}"/>
              </a:ext>
            </a:extLst>
          </p:cNvPr>
          <p:cNvSpPr txBox="1"/>
          <p:nvPr/>
        </p:nvSpPr>
        <p:spPr>
          <a:xfrm>
            <a:off x="10107149" y="4444495"/>
            <a:ext cx="1622175" cy="166195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Back of Card: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a:ea typeface="+mn-ea"/>
                <a:cs typeface="Calibri"/>
                <a:sym typeface="Calibri"/>
              </a:rPr>
              <a:t>Behavioral statements describing what it looks like when development is needed.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154;p5">
            <a:extLst>
              <a:ext uri="{FF2B5EF4-FFF2-40B4-BE49-F238E27FC236}">
                <a16:creationId xmlns:a16="http://schemas.microsoft.com/office/drawing/2014/main" id="{A5009D36-9CA5-45EB-9560-31C14843A936}"/>
              </a:ext>
            </a:extLst>
          </p:cNvPr>
          <p:cNvSpPr/>
          <p:nvPr/>
        </p:nvSpPr>
        <p:spPr>
          <a:xfrm rot="7316597">
            <a:off x="10142796" y="6011000"/>
            <a:ext cx="237584" cy="498433"/>
          </a:xfrm>
          <a:prstGeom prst="downArrow">
            <a:avLst>
              <a:gd name="adj1" fmla="val 50000"/>
              <a:gd name="adj2" fmla="val 53564"/>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64394847"/>
      </p:ext>
    </p:extLst>
  </p:cSld>
  <p:clrMapOvr>
    <a:masterClrMapping/>
  </p:clrMapOvr>
  <mc:AlternateContent xmlns:mc="http://schemas.openxmlformats.org/markup-compatibility/2006" xmlns:p14="http://schemas.microsoft.com/office/powerpoint/2010/main">
    <mc:Choice Requires="p14">
      <p:transition spd="slow" p14:dur="2000" advClick="0" advTm="93753"/>
    </mc:Choice>
    <mc:Fallback xmlns="">
      <p:transition spd="slow" advClick="0" advTm="937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19" grpId="0" animBg="1"/>
    </p:bldLst>
  </p:timing>
  <p:extLst>
    <p:ext uri="{E180D4A7-C9FB-4DFB-919C-405C955672EB}">
      <p14:showEvtLst xmlns:p14="http://schemas.microsoft.com/office/powerpoint/2010/main">
        <p14:playEvt time="0" objId="20"/>
        <p14:stopEvt time="93753" objId="2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C6319F-66D3-7049-ADDB-EB0EB5A89160}"/>
              </a:ext>
            </a:extLst>
          </p:cNvPr>
          <p:cNvSpPr/>
          <p:nvPr/>
        </p:nvSpPr>
        <p:spPr>
          <a:xfrm>
            <a:off x="5047836" y="-20821"/>
            <a:ext cx="7185130" cy="685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Calendar&#10;&#10;Description automatically generated">
            <a:extLst>
              <a:ext uri="{FF2B5EF4-FFF2-40B4-BE49-F238E27FC236}">
                <a16:creationId xmlns:a16="http://schemas.microsoft.com/office/drawing/2014/main" id="{DCF7E963-19E1-4A20-A021-89B06A6704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55" y="0"/>
            <a:ext cx="5084225" cy="6858000"/>
          </a:xfrm>
          <a:prstGeom prst="rect">
            <a:avLst/>
          </a:prstGeom>
        </p:spPr>
      </p:pic>
      <p:pic>
        <p:nvPicPr>
          <p:cNvPr id="10" name="Picture 9">
            <a:extLst>
              <a:ext uri="{FF2B5EF4-FFF2-40B4-BE49-F238E27FC236}">
                <a16:creationId xmlns:a16="http://schemas.microsoft.com/office/drawing/2014/main" id="{73EDBAF5-1FB4-4CCB-8BF6-17B8B8E92F3C}"/>
              </a:ext>
            </a:extLst>
          </p:cNvPr>
          <p:cNvPicPr>
            <a:picLocks noChangeAspect="1"/>
          </p:cNvPicPr>
          <p:nvPr/>
        </p:nvPicPr>
        <p:blipFill rotWithShape="1">
          <a:blip r:embed="rId5"/>
          <a:srcRect l="31990" t="12517" r="32806" b="6530"/>
          <a:stretch/>
        </p:blipFill>
        <p:spPr>
          <a:xfrm>
            <a:off x="7626894" y="1167455"/>
            <a:ext cx="4292082" cy="5551715"/>
          </a:xfrm>
          <a:prstGeom prst="rect">
            <a:avLst/>
          </a:prstGeom>
          <a:ln w="28575">
            <a:solidFill>
              <a:schemeClr val="tx1"/>
            </a:solidFill>
          </a:ln>
        </p:spPr>
      </p:pic>
      <p:sp>
        <p:nvSpPr>
          <p:cNvPr id="2" name="Rectangle 1">
            <a:extLst>
              <a:ext uri="{FF2B5EF4-FFF2-40B4-BE49-F238E27FC236}">
                <a16:creationId xmlns:a16="http://schemas.microsoft.com/office/drawing/2014/main" id="{2D3A879B-E8B3-044B-BD01-88357E902A93}"/>
              </a:ext>
            </a:extLst>
          </p:cNvPr>
          <p:cNvSpPr/>
          <p:nvPr/>
        </p:nvSpPr>
        <p:spPr>
          <a:xfrm>
            <a:off x="-118321" y="0"/>
            <a:ext cx="5144636" cy="6858000"/>
          </a:xfrm>
          <a:prstGeom prst="rect">
            <a:avLst/>
          </a:prstGeom>
          <a:solidFill>
            <a:schemeClr val="accent4">
              <a:lumMod val="60000"/>
              <a:lumOff val="40000"/>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BAEAF289-BC68-4753-AC20-C0F1A21B422A}"/>
              </a:ext>
            </a:extLst>
          </p:cNvPr>
          <p:cNvGrpSpPr/>
          <p:nvPr/>
        </p:nvGrpSpPr>
        <p:grpSpPr>
          <a:xfrm>
            <a:off x="558282" y="1917265"/>
            <a:ext cx="3929743" cy="4472883"/>
            <a:chOff x="558282" y="1917265"/>
            <a:chExt cx="3929743" cy="4472883"/>
          </a:xfrm>
        </p:grpSpPr>
        <p:pic>
          <p:nvPicPr>
            <p:cNvPr id="6" name="Picture 5">
              <a:extLst>
                <a:ext uri="{FF2B5EF4-FFF2-40B4-BE49-F238E27FC236}">
                  <a16:creationId xmlns:a16="http://schemas.microsoft.com/office/drawing/2014/main" id="{9505843F-2AC6-4406-BD79-AEA8790BDB50}"/>
                </a:ext>
              </a:extLst>
            </p:cNvPr>
            <p:cNvPicPr>
              <a:picLocks noChangeAspect="1"/>
            </p:cNvPicPr>
            <p:nvPr/>
          </p:nvPicPr>
          <p:blipFill rotWithShape="1">
            <a:blip r:embed="rId6"/>
            <a:srcRect l="33291" t="20271" r="34477" b="25429"/>
            <a:stretch/>
          </p:blipFill>
          <p:spPr>
            <a:xfrm>
              <a:off x="558282" y="1917265"/>
              <a:ext cx="3929743" cy="3723887"/>
            </a:xfrm>
            <a:prstGeom prst="rect">
              <a:avLst/>
            </a:prstGeom>
            <a:ln w="28575">
              <a:solidFill>
                <a:schemeClr val="tx1"/>
              </a:solidFill>
            </a:ln>
          </p:spPr>
        </p:pic>
        <p:sp>
          <p:nvSpPr>
            <p:cNvPr id="21" name="Google Shape;121;p4">
              <a:extLst>
                <a:ext uri="{FF2B5EF4-FFF2-40B4-BE49-F238E27FC236}">
                  <a16:creationId xmlns:a16="http://schemas.microsoft.com/office/drawing/2014/main" id="{64C90967-F7B6-4601-A9B0-AC8643D04049}"/>
                </a:ext>
              </a:extLst>
            </p:cNvPr>
            <p:cNvSpPr txBox="1"/>
            <p:nvPr/>
          </p:nvSpPr>
          <p:spPr>
            <a:xfrm>
              <a:off x="772108" y="5805413"/>
              <a:ext cx="3502090" cy="584735"/>
            </a:xfrm>
            <a:prstGeom prst="rect">
              <a:avLst/>
            </a:prstGeom>
            <a:solidFill>
              <a:srgbClr val="7030A0">
                <a:alpha val="63000"/>
              </a:srgbClr>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none" strike="noStrike" kern="0" cap="none" spc="0" normalizeH="0" baseline="0" noProof="0" dirty="0">
                  <a:ln>
                    <a:noFill/>
                  </a:ln>
                  <a:solidFill>
                    <a:srgbClr val="000000"/>
                  </a:solidFill>
                  <a:effectLst/>
                  <a:uLnTx/>
                  <a:uFillTx/>
                  <a:latin typeface="Calibri"/>
                  <a:ea typeface="Calibri"/>
                  <a:cs typeface="Calibri"/>
                  <a:sym typeface="Calibri"/>
                </a:rPr>
                <a:t>Data Collection</a:t>
              </a:r>
              <a:r>
                <a:rPr kumimoji="0" lang="en-US" sz="1800" b="0" i="1" u="none" strike="noStrike" kern="0" cap="none" spc="0" normalizeH="0" baseline="0" noProof="0" dirty="0">
                  <a:ln>
                    <a:noFill/>
                  </a:ln>
                  <a:solidFill>
                    <a:srgbClr val="000000"/>
                  </a:solidFill>
                  <a:effectLst/>
                  <a:uLnTx/>
                  <a:uFillTx/>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000000"/>
                  </a:solidFill>
                  <a:effectLst/>
                  <a:uLnTx/>
                  <a:uFillTx/>
                  <a:latin typeface="Calibri"/>
                  <a:ea typeface="+mn-ea"/>
                  <a:cs typeface="Calibri"/>
                  <a:sym typeface="Calibri"/>
                </a:rPr>
                <a:t>Participants record sort results by letter</a:t>
              </a:r>
              <a:r>
                <a:rPr kumimoji="0" lang="en-US" sz="1400" b="0" i="0" u="none" strike="noStrike" kern="0" cap="none" spc="0" normalizeH="0" baseline="0" noProof="0" dirty="0">
                  <a:ln>
                    <a:noFill/>
                  </a:ln>
                  <a:solidFill>
                    <a:srgbClr val="000000"/>
                  </a:solidFill>
                  <a:effectLst/>
                  <a:uLnTx/>
                  <a:uFillTx/>
                  <a:latin typeface="Calibri"/>
                  <a:ea typeface="+mn-ea"/>
                  <a:cs typeface="Calibri"/>
                  <a:sym typeface="Calibri"/>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27" name="Group 26">
            <a:extLst>
              <a:ext uri="{FF2B5EF4-FFF2-40B4-BE49-F238E27FC236}">
                <a16:creationId xmlns:a16="http://schemas.microsoft.com/office/drawing/2014/main" id="{44B14C5B-864D-45E0-9A07-897653E6ECC7}"/>
              </a:ext>
            </a:extLst>
          </p:cNvPr>
          <p:cNvGrpSpPr/>
          <p:nvPr/>
        </p:nvGrpSpPr>
        <p:grpSpPr>
          <a:xfrm>
            <a:off x="5340305" y="1917265"/>
            <a:ext cx="2245623" cy="2376750"/>
            <a:chOff x="5236009" y="2407560"/>
            <a:chExt cx="1865779" cy="2016489"/>
          </a:xfrm>
        </p:grpSpPr>
        <p:sp>
          <p:nvSpPr>
            <p:cNvPr id="22" name="Google Shape;121;p4">
              <a:extLst>
                <a:ext uri="{FF2B5EF4-FFF2-40B4-BE49-F238E27FC236}">
                  <a16:creationId xmlns:a16="http://schemas.microsoft.com/office/drawing/2014/main" id="{E43337E9-8EA5-4D6D-AE4C-B19C6CF6D09B}"/>
                </a:ext>
              </a:extLst>
            </p:cNvPr>
            <p:cNvSpPr txBox="1"/>
            <p:nvPr/>
          </p:nvSpPr>
          <p:spPr>
            <a:xfrm>
              <a:off x="5236009" y="2407560"/>
              <a:ext cx="1865779" cy="1044465"/>
            </a:xfrm>
            <a:prstGeom prst="rect">
              <a:avLst/>
            </a:prstGeom>
            <a:solidFill>
              <a:srgbClr val="7030A0">
                <a:alpha val="63000"/>
              </a:srgbClr>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none" strike="noStrike" kern="0" cap="none" spc="0" normalizeH="0" baseline="0" noProof="0" dirty="0">
                  <a:ln>
                    <a:noFill/>
                  </a:ln>
                  <a:solidFill>
                    <a:schemeClr val="accent4">
                      <a:lumMod val="60000"/>
                      <a:lumOff val="40000"/>
                    </a:schemeClr>
                  </a:solidFill>
                  <a:effectLst/>
                  <a:uLnTx/>
                  <a:uFillTx/>
                  <a:latin typeface="Calibri"/>
                  <a:ea typeface="Calibri"/>
                  <a:cs typeface="Calibri"/>
                  <a:sym typeface="Calibri"/>
                </a:rPr>
                <a:t>Step LADDER</a:t>
              </a:r>
              <a:r>
                <a:rPr kumimoji="0" lang="en-US" sz="1800" b="0" i="1" u="none" strike="noStrike" kern="0" cap="none" spc="0" normalizeH="0" baseline="0" noProof="0" dirty="0">
                  <a:ln>
                    <a:noFill/>
                  </a:ln>
                  <a:solidFill>
                    <a:schemeClr val="accent4">
                      <a:lumMod val="60000"/>
                      <a:lumOff val="40000"/>
                    </a:schemeClr>
                  </a:solidFill>
                  <a:effectLst/>
                  <a:uLnTx/>
                  <a:uFillTx/>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chemeClr val="accent4">
                      <a:lumMod val="60000"/>
                      <a:lumOff val="40000"/>
                    </a:schemeClr>
                  </a:solidFill>
                  <a:effectLst/>
                  <a:uLnTx/>
                  <a:uFillTx/>
                  <a:latin typeface="Calibri"/>
                  <a:ea typeface="+mn-ea"/>
                  <a:cs typeface="Calibri"/>
                  <a:sym typeface="Calibri"/>
                </a:rPr>
                <a:t>Development plan created from the Principles of Reflective Practice Model (Webb, Driscoll).</a:t>
              </a:r>
              <a:endParaRPr kumimoji="0" sz="1400" b="0" i="1" u="none" strike="noStrike" kern="0" cap="none" spc="0" normalizeH="0" baseline="0" noProof="0" dirty="0">
                <a:ln>
                  <a:noFill/>
                </a:ln>
                <a:solidFill>
                  <a:schemeClr val="accent4">
                    <a:lumMod val="60000"/>
                    <a:lumOff val="40000"/>
                  </a:schemeClr>
                </a:solidFill>
                <a:effectLst/>
                <a:uLnTx/>
                <a:uFillTx/>
                <a:latin typeface="Arial"/>
                <a:ea typeface="+mn-ea"/>
                <a:cs typeface="Arial"/>
                <a:sym typeface="Arial"/>
              </a:endParaRPr>
            </a:p>
          </p:txBody>
        </p:sp>
        <p:sp>
          <p:nvSpPr>
            <p:cNvPr id="23" name="Google Shape;137;p5">
              <a:extLst>
                <a:ext uri="{FF2B5EF4-FFF2-40B4-BE49-F238E27FC236}">
                  <a16:creationId xmlns:a16="http://schemas.microsoft.com/office/drawing/2014/main" id="{338077E9-4B1B-4F27-BEAB-C97F7E7B6122}"/>
                </a:ext>
              </a:extLst>
            </p:cNvPr>
            <p:cNvSpPr/>
            <p:nvPr/>
          </p:nvSpPr>
          <p:spPr>
            <a:xfrm rot="15526772">
              <a:off x="5762692" y="3436800"/>
              <a:ext cx="603452" cy="1371045"/>
            </a:xfrm>
            <a:prstGeom prst="downArrow">
              <a:avLst>
                <a:gd name="adj1" fmla="val 50000"/>
                <a:gd name="adj2" fmla="val 53564"/>
              </a:avLst>
            </a:prstGeom>
            <a:solidFill>
              <a:schemeClr val="accent4">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sp>
        <p:nvSpPr>
          <p:cNvPr id="4" name="Google Shape;165;p6">
            <a:extLst>
              <a:ext uri="{FF2B5EF4-FFF2-40B4-BE49-F238E27FC236}">
                <a16:creationId xmlns:a16="http://schemas.microsoft.com/office/drawing/2014/main" id="{26D392DA-0F44-4E16-9692-596C4EFEC2BA}"/>
              </a:ext>
            </a:extLst>
          </p:cNvPr>
          <p:cNvSpPr txBox="1">
            <a:spLocks noGrp="1"/>
          </p:cNvSpPr>
          <p:nvPr>
            <p:ph type="title"/>
          </p:nvPr>
        </p:nvSpPr>
        <p:spPr>
          <a:xfrm>
            <a:off x="2199375" y="0"/>
            <a:ext cx="9992625" cy="1325563"/>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461E7C"/>
              </a:buClr>
              <a:buSzPts val="4800"/>
              <a:buFont typeface="Arial"/>
              <a:buNone/>
            </a:pPr>
            <a:r>
              <a:rPr lang="en-US" sz="6000" b="1" dirty="0" err="1">
                <a:solidFill>
                  <a:srgbClr val="FAFCFC"/>
                </a:solidFill>
                <a:ea typeface="Proxima Nova"/>
                <a:sym typeface="Proxima Nova"/>
              </a:rPr>
              <a:t>StepLADDER</a:t>
            </a:r>
            <a:r>
              <a:rPr lang="en-US" sz="6000" b="1" dirty="0">
                <a:solidFill>
                  <a:srgbClr val="FAFCFC"/>
                </a:solidFill>
                <a:ea typeface="Proxima Nova"/>
                <a:sym typeface="Proxima Nova"/>
              </a:rPr>
              <a:t>-Development Plan</a:t>
            </a:r>
            <a:endParaRPr lang="en-US" sz="6000" dirty="0">
              <a:solidFill>
                <a:srgbClr val="FAFCFC"/>
              </a:solidFill>
              <a:latin typeface="Avenir Book" panose="02000503020000020003" pitchFamily="2" charset="0"/>
            </a:endParaRPr>
          </a:p>
        </p:txBody>
      </p:sp>
      <p:sp>
        <p:nvSpPr>
          <p:cNvPr id="9" name="Rectangle 8"/>
          <p:cNvSpPr/>
          <p:nvPr/>
        </p:nvSpPr>
        <p:spPr>
          <a:xfrm>
            <a:off x="6003667" y="3244334"/>
            <a:ext cx="184666" cy="369332"/>
          </a:xfrm>
          <a:prstGeom prst="rect">
            <a:avLst/>
          </a:prstGeom>
        </p:spPr>
        <p:txBody>
          <a:bodyPr wrap="none">
            <a:spAutoFit/>
          </a:bodyPr>
          <a:lstStyle/>
          <a:p>
            <a:r>
              <a:rPr lang="en-US" dirty="0"/>
              <a:t> </a:t>
            </a:r>
          </a:p>
        </p:txBody>
      </p:sp>
    </p:spTree>
    <p:custDataLst>
      <p:tags r:id="rId1"/>
    </p:custDataLst>
    <p:extLst>
      <p:ext uri="{BB962C8B-B14F-4D97-AF65-F5344CB8AC3E}">
        <p14:creationId xmlns:p14="http://schemas.microsoft.com/office/powerpoint/2010/main" val="2703502603"/>
      </p:ext>
    </p:extLst>
  </p:cSld>
  <p:clrMapOvr>
    <a:masterClrMapping/>
  </p:clrMapOvr>
  <mc:AlternateContent xmlns:mc="http://schemas.openxmlformats.org/markup-compatibility/2006" xmlns:p14="http://schemas.microsoft.com/office/powerpoint/2010/main">
    <mc:Choice Requires="p14">
      <p:transition spd="slow" p14:dur="2000" advClick="0" advTm="77943"/>
    </mc:Choice>
    <mc:Fallback xmlns="">
      <p:transition spd="slow" advClick="0" advTm="779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28"/>
        <p14:stopEvt time="77943" objId="28"/>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804524-D787-9243-B4B1-EE4D27658D6D}"/>
              </a:ext>
            </a:extLst>
          </p:cNvPr>
          <p:cNvSpPr/>
          <p:nvPr/>
        </p:nvSpPr>
        <p:spPr>
          <a:xfrm>
            <a:off x="-85316" y="-17325"/>
            <a:ext cx="12277315" cy="6858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 </a:t>
            </a:r>
          </a:p>
        </p:txBody>
      </p:sp>
      <p:pic>
        <p:nvPicPr>
          <p:cNvPr id="11" name="Google Shape;92;p2">
            <a:extLst>
              <a:ext uri="{FF2B5EF4-FFF2-40B4-BE49-F238E27FC236}">
                <a16:creationId xmlns:a16="http://schemas.microsoft.com/office/drawing/2014/main" id="{BF775C5A-2835-FD45-8183-E2E72517FD20}"/>
              </a:ext>
            </a:extLst>
          </p:cNvPr>
          <p:cNvPicPr preferRelativeResize="0"/>
          <p:nvPr/>
        </p:nvPicPr>
        <p:blipFill rotWithShape="1">
          <a:blip r:embed="rId3">
            <a:alphaModFix/>
          </a:blip>
          <a:srcRect/>
          <a:stretch/>
        </p:blipFill>
        <p:spPr>
          <a:xfrm>
            <a:off x="82386" y="2448439"/>
            <a:ext cx="4731985" cy="3957638"/>
          </a:xfrm>
          <a:prstGeom prst="rect">
            <a:avLst/>
          </a:prstGeom>
          <a:noFill/>
          <a:ln>
            <a:noFill/>
          </a:ln>
        </p:spPr>
      </p:pic>
      <p:sp>
        <p:nvSpPr>
          <p:cNvPr id="4" name="Google Shape;165;p6">
            <a:extLst>
              <a:ext uri="{FF2B5EF4-FFF2-40B4-BE49-F238E27FC236}">
                <a16:creationId xmlns:a16="http://schemas.microsoft.com/office/drawing/2014/main" id="{902E7BD9-EE7C-4A77-AD9A-95F074884E95}"/>
              </a:ext>
            </a:extLst>
          </p:cNvPr>
          <p:cNvSpPr txBox="1">
            <a:spLocks noGrp="1"/>
          </p:cNvSpPr>
          <p:nvPr>
            <p:ph type="title"/>
          </p:nvPr>
        </p:nvSpPr>
        <p:spPr>
          <a:xfrm>
            <a:off x="-85315" y="103934"/>
            <a:ext cx="5957305" cy="824232"/>
          </a:xfrm>
          <a:prstGeom prst="rect">
            <a:avLst/>
          </a:prstGeom>
          <a:noFill/>
          <a:ln>
            <a:solidFill>
              <a:schemeClr val="bg2"/>
            </a:solidFill>
          </a:ln>
        </p:spPr>
        <p:txBody>
          <a:bodyPr spcFirstLastPara="1" wrap="square" lIns="91425" tIns="45700" rIns="91425" bIns="45700" anchor="t" anchorCtr="0">
            <a:normAutofit/>
          </a:bodyPr>
          <a:lstStyle/>
          <a:p>
            <a:pPr marL="0" marR="0" lvl="0" indent="0" rtl="0">
              <a:lnSpc>
                <a:spcPct val="90000"/>
              </a:lnSpc>
              <a:spcBef>
                <a:spcPts val="0"/>
              </a:spcBef>
              <a:spcAft>
                <a:spcPts val="0"/>
              </a:spcAft>
              <a:buClr>
                <a:srgbClr val="461E7C"/>
              </a:buClr>
              <a:buSzPts val="4800"/>
              <a:buFont typeface="Arial"/>
              <a:buNone/>
            </a:pPr>
            <a:r>
              <a:rPr lang="en-US" sz="4800" b="1" dirty="0">
                <a:solidFill>
                  <a:schemeClr val="accent4">
                    <a:lumMod val="60000"/>
                    <a:lumOff val="40000"/>
                  </a:schemeClr>
                </a:solidFill>
                <a:ea typeface="Proxima Nova"/>
                <a:sym typeface="Proxima Nova"/>
              </a:rPr>
              <a:t>The Future of LADDER</a:t>
            </a:r>
            <a:endParaRPr sz="4800" dirty="0">
              <a:solidFill>
                <a:schemeClr val="accent4">
                  <a:lumMod val="60000"/>
                  <a:lumOff val="40000"/>
                </a:schemeClr>
              </a:solidFill>
            </a:endParaRPr>
          </a:p>
        </p:txBody>
      </p:sp>
      <p:pic>
        <p:nvPicPr>
          <p:cNvPr id="6" name="Picture 5">
            <a:extLst>
              <a:ext uri="{FF2B5EF4-FFF2-40B4-BE49-F238E27FC236}">
                <a16:creationId xmlns:a16="http://schemas.microsoft.com/office/drawing/2014/main" id="{ABF1B9C0-DC5B-4041-9473-E6E53B190904}"/>
              </a:ext>
            </a:extLst>
          </p:cNvPr>
          <p:cNvPicPr>
            <a:picLocks noChangeAspect="1"/>
          </p:cNvPicPr>
          <p:nvPr/>
        </p:nvPicPr>
        <p:blipFill rotWithShape="1">
          <a:blip r:embed="rId4"/>
          <a:srcRect l="27168" t="13470" r="27296" b="22177"/>
          <a:stretch/>
        </p:blipFill>
        <p:spPr>
          <a:xfrm>
            <a:off x="4814371" y="1213235"/>
            <a:ext cx="6969968" cy="5540831"/>
          </a:xfrm>
          <a:prstGeom prst="rect">
            <a:avLst/>
          </a:prstGeom>
        </p:spPr>
      </p:pic>
      <p:pic>
        <p:nvPicPr>
          <p:cNvPr id="7" name="Google Shape;93;p2">
            <a:extLst>
              <a:ext uri="{FF2B5EF4-FFF2-40B4-BE49-F238E27FC236}">
                <a16:creationId xmlns:a16="http://schemas.microsoft.com/office/drawing/2014/main" id="{D24704A7-F9BC-4D18-89AC-F6470D40089B}"/>
              </a:ext>
            </a:extLst>
          </p:cNvPr>
          <p:cNvPicPr preferRelativeResize="0"/>
          <p:nvPr/>
        </p:nvPicPr>
        <p:blipFill rotWithShape="1">
          <a:blip r:embed="rId5">
            <a:alphaModFix/>
          </a:blip>
          <a:srcRect/>
          <a:stretch/>
        </p:blipFill>
        <p:spPr>
          <a:xfrm>
            <a:off x="9657644" y="3331803"/>
            <a:ext cx="2063076" cy="975931"/>
          </a:xfrm>
          <a:prstGeom prst="rect">
            <a:avLst/>
          </a:prstGeom>
          <a:noFill/>
          <a:ln>
            <a:noFill/>
          </a:ln>
        </p:spPr>
      </p:pic>
      <p:sp>
        <p:nvSpPr>
          <p:cNvPr id="9" name="TextBox 8">
            <a:extLst>
              <a:ext uri="{FF2B5EF4-FFF2-40B4-BE49-F238E27FC236}">
                <a16:creationId xmlns:a16="http://schemas.microsoft.com/office/drawing/2014/main" id="{FD75FC09-14C1-4B22-820B-EE9533E815A9}"/>
              </a:ext>
            </a:extLst>
          </p:cNvPr>
          <p:cNvSpPr txBox="1"/>
          <p:nvPr/>
        </p:nvSpPr>
        <p:spPr>
          <a:xfrm>
            <a:off x="9657644" y="5033737"/>
            <a:ext cx="2063076" cy="1615827"/>
          </a:xfrm>
          <a:prstGeom prst="rect">
            <a:avLst/>
          </a:prstGeom>
          <a:noFill/>
        </p:spPr>
        <p:txBody>
          <a:bodyPr wrap="square">
            <a:spAutoFit/>
          </a:bodyPr>
          <a:lstStyle/>
          <a:p>
            <a:r>
              <a:rPr lang="en-US" sz="1100" b="1" dirty="0"/>
              <a:t>Leslie Blanchard, PhD</a:t>
            </a:r>
          </a:p>
          <a:p>
            <a:r>
              <a:rPr lang="en-US" sz="1100" b="1" dirty="0"/>
              <a:t>Executive Director</a:t>
            </a:r>
          </a:p>
          <a:p>
            <a:r>
              <a:rPr lang="en-US" sz="1100" b="1" dirty="0"/>
              <a:t>Leadership Development Institute</a:t>
            </a:r>
          </a:p>
          <a:p>
            <a:r>
              <a:rPr lang="en-US" sz="1100" b="1" dirty="0"/>
              <a:t>Louisiana State University</a:t>
            </a:r>
          </a:p>
          <a:p>
            <a:r>
              <a:rPr lang="en-US" sz="1100" b="1" dirty="0"/>
              <a:t>173 Coates Hall</a:t>
            </a:r>
          </a:p>
          <a:p>
            <a:r>
              <a:rPr lang="en-US" sz="1100" b="1" dirty="0"/>
              <a:t>Baton Rouge, LA 70803</a:t>
            </a:r>
          </a:p>
          <a:p>
            <a:r>
              <a:rPr lang="en-US" sz="1100" b="1" dirty="0"/>
              <a:t>225-LSU-3806 (O)</a:t>
            </a:r>
          </a:p>
          <a:p>
            <a:r>
              <a:rPr lang="en-US" sz="1100" b="1" dirty="0"/>
              <a:t>LellB@LSU.edu</a:t>
            </a:r>
          </a:p>
        </p:txBody>
      </p:sp>
    </p:spTree>
    <p:extLst>
      <p:ext uri="{BB962C8B-B14F-4D97-AF65-F5344CB8AC3E}">
        <p14:creationId xmlns:p14="http://schemas.microsoft.com/office/powerpoint/2010/main" val="3718193559"/>
      </p:ext>
    </p:extLst>
  </p:cSld>
  <p:clrMapOvr>
    <a:masterClrMapping/>
  </p:clrMapOvr>
  <mc:AlternateContent xmlns:mc="http://schemas.openxmlformats.org/markup-compatibility/2006" xmlns:p14="http://schemas.microsoft.com/office/powerpoint/2010/main">
    <mc:Choice Requires="p14">
      <p:transition spd="slow" p14:dur="2000" advClick="0" advTm="62086"/>
    </mc:Choice>
    <mc:Fallback xmlns="">
      <p:transition spd="slow" advClick="0" advTm="62086"/>
    </mc:Fallback>
  </mc:AlternateContent>
  <p:extLst>
    <p:ext uri="{E180D4A7-C9FB-4DFB-919C-405C955672EB}">
      <p14:showEvtLst xmlns:p14="http://schemas.microsoft.com/office/powerpoint/2010/main">
        <p14:playEvt time="0" objId="10"/>
        <p14:stopEvt time="54316" objId="10"/>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BE9DE-254D-427D-ADD1-63FDEE7FBF52}"/>
              </a:ext>
            </a:extLst>
          </p:cNvPr>
          <p:cNvSpPr>
            <a:spLocks noGrp="1"/>
          </p:cNvSpPr>
          <p:nvPr>
            <p:ph type="title"/>
          </p:nvPr>
        </p:nvSpPr>
        <p:spPr>
          <a:xfrm>
            <a:off x="3571949" y="337462"/>
            <a:ext cx="4760475" cy="1020762"/>
          </a:xfrm>
        </p:spPr>
        <p:txBody>
          <a:bodyPr/>
          <a:lstStyle/>
          <a:p>
            <a:pPr algn="ctr"/>
            <a:r>
              <a:rPr lang="en-GB" dirty="0"/>
              <a:t>The pilot study</a:t>
            </a:r>
          </a:p>
        </p:txBody>
      </p:sp>
      <p:sp>
        <p:nvSpPr>
          <p:cNvPr id="3" name="Content Placeholder 2">
            <a:extLst>
              <a:ext uri="{FF2B5EF4-FFF2-40B4-BE49-F238E27FC236}">
                <a16:creationId xmlns:a16="http://schemas.microsoft.com/office/drawing/2014/main" id="{ABD59F69-9ABC-4FBD-898D-9258DB204666}"/>
              </a:ext>
            </a:extLst>
          </p:cNvPr>
          <p:cNvSpPr>
            <a:spLocks noGrp="1"/>
          </p:cNvSpPr>
          <p:nvPr>
            <p:ph idx="1"/>
          </p:nvPr>
        </p:nvSpPr>
        <p:spPr>
          <a:xfrm>
            <a:off x="903385" y="1844449"/>
            <a:ext cx="3833870" cy="2551282"/>
          </a:xfrm>
        </p:spPr>
        <p:txBody>
          <a:bodyPr/>
          <a:lstStyle/>
          <a:p>
            <a:pPr marL="320040" lvl="1" indent="0">
              <a:buNone/>
            </a:pPr>
            <a:r>
              <a:rPr lang="en-GB" dirty="0"/>
              <a:t>Aim</a:t>
            </a:r>
          </a:p>
          <a:p>
            <a:pPr marL="320040" lvl="1" indent="0">
              <a:buNone/>
            </a:pPr>
            <a:r>
              <a:rPr lang="en-GB" dirty="0"/>
              <a:t>To test if the LADDER approach has beneficial effects on teacher self-efficacy, mental wellbeing and intention to stay in teaching</a:t>
            </a:r>
          </a:p>
        </p:txBody>
      </p:sp>
      <p:pic>
        <p:nvPicPr>
          <p:cNvPr id="5" name="Picture 4">
            <a:extLst>
              <a:ext uri="{FF2B5EF4-FFF2-40B4-BE49-F238E27FC236}">
                <a16:creationId xmlns:a16="http://schemas.microsoft.com/office/drawing/2014/main" id="{BB223998-F2AB-43A4-9AEB-B983A381BF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7983" y="484015"/>
            <a:ext cx="1866651" cy="8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4"/>
            <a:extLst>
              <a:ext uri="{FF2B5EF4-FFF2-40B4-BE49-F238E27FC236}">
                <a16:creationId xmlns:a16="http://schemas.microsoft.com/office/drawing/2014/main" id="{3014BF96-E82C-4363-AFAF-EA2E5CAAE472}"/>
              </a:ext>
            </a:extLst>
          </p:cNvPr>
          <p:cNvPicPr>
            <a:picLocks noChangeAspect="1"/>
          </p:cNvPicPr>
          <p:nvPr/>
        </p:nvPicPr>
        <p:blipFill>
          <a:blip r:embed="rId5"/>
          <a:stretch>
            <a:fillRect/>
          </a:stretch>
        </p:blipFill>
        <p:spPr>
          <a:xfrm>
            <a:off x="5492578" y="2380028"/>
            <a:ext cx="6247730" cy="3569465"/>
          </a:xfrm>
          <a:prstGeom prst="rect">
            <a:avLst/>
          </a:prstGeom>
        </p:spPr>
      </p:pic>
      <p:pic>
        <p:nvPicPr>
          <p:cNvPr id="7" name="Picture 6" descr="Qr code&#10;&#10;Description automatically generated">
            <a:extLst>
              <a:ext uri="{FF2B5EF4-FFF2-40B4-BE49-F238E27FC236}">
                <a16:creationId xmlns:a16="http://schemas.microsoft.com/office/drawing/2014/main" id="{7197FE86-145A-4461-AD05-BB9DEDC66E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128" y="4838700"/>
            <a:ext cx="1110793" cy="1110793"/>
          </a:xfrm>
          <a:prstGeom prst="rect">
            <a:avLst/>
          </a:prstGeom>
        </p:spPr>
      </p:pic>
    </p:spTree>
    <p:extLst>
      <p:ext uri="{BB962C8B-B14F-4D97-AF65-F5344CB8AC3E}">
        <p14:creationId xmlns:p14="http://schemas.microsoft.com/office/powerpoint/2010/main" val="1914009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A62EF-1291-4998-8DBA-4EF180779B79}"/>
              </a:ext>
            </a:extLst>
          </p:cNvPr>
          <p:cNvSpPr>
            <a:spLocks noGrp="1"/>
          </p:cNvSpPr>
          <p:nvPr>
            <p:ph type="title"/>
          </p:nvPr>
        </p:nvSpPr>
        <p:spPr/>
        <p:txBody>
          <a:bodyPr/>
          <a:lstStyle/>
          <a:p>
            <a:pPr algn="ctr"/>
            <a:r>
              <a:rPr lang="en-GB" dirty="0"/>
              <a:t>Methodology </a:t>
            </a:r>
          </a:p>
        </p:txBody>
      </p:sp>
      <p:sp>
        <p:nvSpPr>
          <p:cNvPr id="3" name="Content Placeholder 2">
            <a:extLst>
              <a:ext uri="{FF2B5EF4-FFF2-40B4-BE49-F238E27FC236}">
                <a16:creationId xmlns:a16="http://schemas.microsoft.com/office/drawing/2014/main" id="{CFD9232A-A14D-4228-940F-8F8000AEBCC8}"/>
              </a:ext>
            </a:extLst>
          </p:cNvPr>
          <p:cNvSpPr>
            <a:spLocks noGrp="1"/>
          </p:cNvSpPr>
          <p:nvPr>
            <p:ph idx="1"/>
          </p:nvPr>
        </p:nvSpPr>
        <p:spPr>
          <a:xfrm>
            <a:off x="1047750" y="1335377"/>
            <a:ext cx="10153649" cy="4570123"/>
          </a:xfrm>
        </p:spPr>
        <p:txBody>
          <a:bodyPr/>
          <a:lstStyle/>
          <a:p>
            <a:r>
              <a:rPr lang="en-GB" sz="2400" dirty="0"/>
              <a:t>Matched comparison design</a:t>
            </a:r>
          </a:p>
          <a:p>
            <a:pPr marL="0" indent="0">
              <a:buNone/>
            </a:pPr>
            <a:r>
              <a:rPr lang="en-GB" sz="2400" dirty="0"/>
              <a:t>	Intervention group - BA year 3 trainee teachers</a:t>
            </a:r>
          </a:p>
          <a:p>
            <a:pPr marL="0" indent="0">
              <a:buNone/>
            </a:pPr>
            <a:r>
              <a:rPr lang="en-GB" sz="2400" dirty="0"/>
              <a:t>	 They received one face-to-face group coaching  </a:t>
            </a:r>
          </a:p>
          <a:p>
            <a:pPr marL="0" indent="0">
              <a:buNone/>
            </a:pPr>
            <a:r>
              <a:rPr lang="en-GB" sz="2400" dirty="0"/>
              <a:t>	and one online one-to-one coaching</a:t>
            </a:r>
          </a:p>
          <a:p>
            <a:r>
              <a:rPr lang="en-GB" sz="2400" dirty="0"/>
              <a:t>Comparison group – BA year 2 trainee teachers</a:t>
            </a:r>
          </a:p>
          <a:p>
            <a:pPr marL="0" indent="0">
              <a:buNone/>
            </a:pPr>
            <a:r>
              <a:rPr lang="en-GB" sz="2400" dirty="0"/>
              <a:t>	No intervention, continue business –as – usual  </a:t>
            </a:r>
          </a:p>
          <a:p>
            <a:r>
              <a:rPr lang="en-GB" sz="2400" dirty="0"/>
              <a:t>The effects were measured using the difference in the gain scores (between pre- and post-survey) between the control and treatment groups</a:t>
            </a:r>
            <a:endParaRPr lang="en-GB" sz="2400" dirty="0">
              <a:solidFill>
                <a:srgbClr val="333333"/>
              </a:solidFill>
              <a:latin typeface="Calibri" panose="020F0502020204030204" pitchFamily="34" charset="0"/>
            </a:endParaRPr>
          </a:p>
        </p:txBody>
      </p:sp>
      <p:pic>
        <p:nvPicPr>
          <p:cNvPr id="4" name="Picture 3">
            <a:extLst>
              <a:ext uri="{FF2B5EF4-FFF2-40B4-BE49-F238E27FC236}">
                <a16:creationId xmlns:a16="http://schemas.microsoft.com/office/drawing/2014/main" id="{41A97750-0CB1-4626-96C0-DA3E689D9D6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7983" y="484015"/>
            <a:ext cx="1866651" cy="8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Qr code&#10;&#10;Description automatically generated">
            <a:extLst>
              <a:ext uri="{FF2B5EF4-FFF2-40B4-BE49-F238E27FC236}">
                <a16:creationId xmlns:a16="http://schemas.microsoft.com/office/drawing/2014/main" id="{A806B95B-D504-4044-BDA7-8248B2935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2223" y="4834684"/>
            <a:ext cx="1110793" cy="1110793"/>
          </a:xfrm>
          <a:prstGeom prst="rect">
            <a:avLst/>
          </a:prstGeom>
        </p:spPr>
      </p:pic>
    </p:spTree>
    <p:extLst>
      <p:ext uri="{BB962C8B-B14F-4D97-AF65-F5344CB8AC3E}">
        <p14:creationId xmlns:p14="http://schemas.microsoft.com/office/powerpoint/2010/main" val="1502146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C7336F7B-7038-4227-BCAC-E417CC3F6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4" descr="Samantha Wilkes">
            <a:extLst>
              <a:ext uri="{FF2B5EF4-FFF2-40B4-BE49-F238E27FC236}">
                <a16:creationId xmlns:a16="http://schemas.microsoft.com/office/drawing/2014/main" id="{8EE92ACD-DEA4-B186-788A-358A0ABF5B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16295"/>
          <a:stretch/>
        </p:blipFill>
        <p:spPr bwMode="auto">
          <a:xfrm>
            <a:off x="191088" y="219800"/>
            <a:ext cx="3792174" cy="3174339"/>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4">
            <a:extLst>
              <a:ext uri="{FF2B5EF4-FFF2-40B4-BE49-F238E27FC236}">
                <a16:creationId xmlns:a16="http://schemas.microsoft.com/office/drawing/2014/main" id="{AE6094F2-A321-BCDC-A93F-5D0118D367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162" b="6130"/>
          <a:stretch/>
        </p:blipFill>
        <p:spPr bwMode="auto">
          <a:xfrm>
            <a:off x="8194217" y="175147"/>
            <a:ext cx="3792174" cy="3174339"/>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8E646D1-AD22-B884-4D77-734C807E41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373" r="-2" b="8121"/>
          <a:stretch/>
        </p:blipFill>
        <p:spPr bwMode="auto">
          <a:xfrm>
            <a:off x="191088" y="3508511"/>
            <a:ext cx="3792174" cy="3171426"/>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FE39E26-2DAA-6B1A-3202-3EA1BCEF4A64}"/>
              </a:ext>
            </a:extLst>
          </p:cNvPr>
          <p:cNvSpPr txBox="1"/>
          <p:nvPr/>
        </p:nvSpPr>
        <p:spPr>
          <a:xfrm>
            <a:off x="9007731" y="2823352"/>
            <a:ext cx="2315589" cy="523220"/>
          </a:xfrm>
          <a:prstGeom prst="rect">
            <a:avLst/>
          </a:prstGeom>
          <a:solidFill>
            <a:schemeClr val="bg1"/>
          </a:solidFill>
        </p:spPr>
        <p:txBody>
          <a:bodyPr wrap="square" rtlCol="0">
            <a:spAutoFit/>
          </a:bodyPr>
          <a:lstStyle/>
          <a:p>
            <a:r>
              <a:rPr lang="en-GB" sz="1400" b="1" i="0" dirty="0">
                <a:solidFill>
                  <a:srgbClr val="46048A"/>
                </a:solidFill>
                <a:effectLst/>
              </a:rPr>
              <a:t>David </a:t>
            </a:r>
            <a:r>
              <a:rPr lang="en-GB" sz="1400" b="1" i="0" dirty="0" err="1">
                <a:solidFill>
                  <a:srgbClr val="46048A"/>
                </a:solidFill>
                <a:effectLst/>
              </a:rPr>
              <a:t>Kryštof</a:t>
            </a:r>
            <a:r>
              <a:rPr lang="en-GB" sz="1400" b="1" i="0" dirty="0">
                <a:solidFill>
                  <a:srgbClr val="46048A"/>
                </a:solidFill>
                <a:effectLst/>
              </a:rPr>
              <a:t> (Mendel)</a:t>
            </a:r>
          </a:p>
          <a:p>
            <a:r>
              <a:rPr lang="sv-SE" sz="1400" dirty="0"/>
              <a:t>david.krystof@mendelu.cz</a:t>
            </a:r>
            <a:endParaRPr lang="en-GB" sz="1400" dirty="0"/>
          </a:p>
        </p:txBody>
      </p:sp>
      <p:sp>
        <p:nvSpPr>
          <p:cNvPr id="16" name="TextBox 15">
            <a:extLst>
              <a:ext uri="{FF2B5EF4-FFF2-40B4-BE49-F238E27FC236}">
                <a16:creationId xmlns:a16="http://schemas.microsoft.com/office/drawing/2014/main" id="{5854300A-B6A1-3C9E-3640-A1AC67EFDBF2}"/>
              </a:ext>
            </a:extLst>
          </p:cNvPr>
          <p:cNvSpPr txBox="1"/>
          <p:nvPr/>
        </p:nvSpPr>
        <p:spPr>
          <a:xfrm>
            <a:off x="4203448" y="3015694"/>
            <a:ext cx="2021840" cy="369332"/>
          </a:xfrm>
          <a:prstGeom prst="rect">
            <a:avLst/>
          </a:prstGeom>
          <a:noFill/>
        </p:spPr>
        <p:txBody>
          <a:bodyPr wrap="square" rtlCol="0">
            <a:spAutoFit/>
          </a:bodyPr>
          <a:lstStyle/>
          <a:p>
            <a:r>
              <a:rPr lang="en-GB" b="1" dirty="0" err="1">
                <a:solidFill>
                  <a:schemeClr val="bg1"/>
                </a:solidFill>
              </a:rPr>
              <a:t>Kulwinder</a:t>
            </a:r>
            <a:r>
              <a:rPr lang="en-GB" b="1" dirty="0">
                <a:solidFill>
                  <a:schemeClr val="bg1"/>
                </a:solidFill>
              </a:rPr>
              <a:t> Maude</a:t>
            </a:r>
          </a:p>
        </p:txBody>
      </p:sp>
      <p:pic>
        <p:nvPicPr>
          <p:cNvPr id="2054" name="Picture 6" descr="Speakers and Participants 2022 – Creating Education Futures: The Role of  Teachers and Schools in the New Social Contracts">
            <a:extLst>
              <a:ext uri="{FF2B5EF4-FFF2-40B4-BE49-F238E27FC236}">
                <a16:creationId xmlns:a16="http://schemas.microsoft.com/office/drawing/2014/main" id="{3AAD31DC-A5AB-5DE7-8BC9-6983800AC7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3448" y="175147"/>
            <a:ext cx="3776922" cy="3174339"/>
          </a:xfrm>
          <a:prstGeom prst="rect">
            <a:avLst/>
          </a:prstGeom>
          <a:noFill/>
          <a:extLst>
            <a:ext uri="{909E8E84-426E-40dd-AFC4-6F175D3DCCD1}">
              <a14:hiddenFill xmlns="" xmlns:a14="http://schemas.microsoft.com/office/drawing/2010/main">
                <a:solidFill>
                  <a:srgbClr val="FFFFFF"/>
                </a:solidFill>
              </a14:hiddenFill>
            </a:ext>
          </a:extLst>
        </p:spPr>
      </p:pic>
      <p:pic>
        <p:nvPicPr>
          <p:cNvPr id="2056" name="Picture 8" descr="Beng Huat See (@beng_see) / Twitter">
            <a:extLst>
              <a:ext uri="{FF2B5EF4-FFF2-40B4-BE49-F238E27FC236}">
                <a16:creationId xmlns:a16="http://schemas.microsoft.com/office/drawing/2014/main" id="{9682385D-5517-A50A-E02F-8AA72EDF4B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0748" y="3524634"/>
            <a:ext cx="3810000" cy="3155303"/>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80515B8-EC27-9067-2925-5583628979C9}"/>
              </a:ext>
            </a:extLst>
          </p:cNvPr>
          <p:cNvSpPr txBox="1"/>
          <p:nvPr/>
        </p:nvSpPr>
        <p:spPr>
          <a:xfrm>
            <a:off x="4722237" y="2870919"/>
            <a:ext cx="2673809" cy="523220"/>
          </a:xfrm>
          <a:prstGeom prst="rect">
            <a:avLst/>
          </a:prstGeom>
          <a:solidFill>
            <a:schemeClr val="accent5"/>
          </a:solidFill>
        </p:spPr>
        <p:txBody>
          <a:bodyPr wrap="none" rtlCol="0">
            <a:spAutoFit/>
          </a:bodyPr>
          <a:lstStyle/>
          <a:p>
            <a:r>
              <a:rPr lang="en-GB" sz="1400" b="1" dirty="0">
                <a:solidFill>
                  <a:srgbClr val="46048A"/>
                </a:solidFill>
              </a:rPr>
              <a:t>Kulwinder Maude (Durham)</a:t>
            </a:r>
          </a:p>
          <a:p>
            <a:r>
              <a:rPr lang="de-DE" sz="1400" b="1" dirty="0">
                <a:solidFill>
                  <a:srgbClr val="46048A"/>
                </a:solidFill>
              </a:rPr>
              <a:t>kulwinder.maude@durham.ac.uk</a:t>
            </a:r>
            <a:endParaRPr lang="en-GB" sz="1400" b="1" dirty="0">
              <a:solidFill>
                <a:srgbClr val="46048A"/>
              </a:solidFill>
            </a:endParaRPr>
          </a:p>
        </p:txBody>
      </p:sp>
      <p:pic>
        <p:nvPicPr>
          <p:cNvPr id="3" name="Picture 2" descr="HeadshotLell.jpg"/>
          <p:cNvPicPr>
            <a:picLocks noChangeAspect="1"/>
          </p:cNvPicPr>
          <p:nvPr/>
        </p:nvPicPr>
        <p:blipFill rotWithShape="1">
          <a:blip r:embed="rId8">
            <a:extLst>
              <a:ext uri="{28A0092B-C50C-407E-A947-70E740481C1C}">
                <a14:useLocalDpi xmlns:a14="http://schemas.microsoft.com/office/drawing/2010/main" val="0"/>
              </a:ext>
            </a:extLst>
          </a:blip>
          <a:srcRect t="1254" b="13203"/>
          <a:stretch/>
        </p:blipFill>
        <p:spPr>
          <a:xfrm>
            <a:off x="4241768" y="3429679"/>
            <a:ext cx="3723878" cy="3246120"/>
          </a:xfrm>
          <a:prstGeom prst="rect">
            <a:avLst/>
          </a:prstGeom>
        </p:spPr>
      </p:pic>
      <p:sp>
        <p:nvSpPr>
          <p:cNvPr id="17" name="TextBox 16">
            <a:extLst>
              <a:ext uri="{FF2B5EF4-FFF2-40B4-BE49-F238E27FC236}">
                <a16:creationId xmlns:a16="http://schemas.microsoft.com/office/drawing/2014/main" id="{680515B8-EC27-9067-2925-5583628979C9}"/>
              </a:ext>
            </a:extLst>
          </p:cNvPr>
          <p:cNvSpPr txBox="1"/>
          <p:nvPr/>
        </p:nvSpPr>
        <p:spPr>
          <a:xfrm>
            <a:off x="776409" y="2861806"/>
            <a:ext cx="2562112" cy="523220"/>
          </a:xfrm>
          <a:prstGeom prst="rect">
            <a:avLst/>
          </a:prstGeom>
          <a:solidFill>
            <a:schemeClr val="accent5"/>
          </a:solidFill>
        </p:spPr>
        <p:txBody>
          <a:bodyPr wrap="none" rtlCol="0">
            <a:spAutoFit/>
          </a:bodyPr>
          <a:lstStyle/>
          <a:p>
            <a:r>
              <a:rPr lang="en-GB" sz="1400" b="1" dirty="0">
                <a:solidFill>
                  <a:srgbClr val="46048A"/>
                </a:solidFill>
              </a:rPr>
              <a:t>Samantha Wilkes (Leeds Trinity)</a:t>
            </a:r>
          </a:p>
          <a:p>
            <a:r>
              <a:rPr lang="en-GB" sz="1400" b="1" dirty="0">
                <a:solidFill>
                  <a:srgbClr val="46048A"/>
                </a:solidFill>
              </a:rPr>
              <a:t>S.Wilkes@leedstrinity.ac.uk</a:t>
            </a:r>
          </a:p>
        </p:txBody>
      </p:sp>
      <p:sp>
        <p:nvSpPr>
          <p:cNvPr id="22" name="TextBox 21">
            <a:extLst>
              <a:ext uri="{FF2B5EF4-FFF2-40B4-BE49-F238E27FC236}">
                <a16:creationId xmlns:a16="http://schemas.microsoft.com/office/drawing/2014/main" id="{680515B8-EC27-9067-2925-5583628979C9}"/>
              </a:ext>
            </a:extLst>
          </p:cNvPr>
          <p:cNvSpPr txBox="1"/>
          <p:nvPr/>
        </p:nvSpPr>
        <p:spPr>
          <a:xfrm>
            <a:off x="1069300" y="6140285"/>
            <a:ext cx="2035750" cy="523220"/>
          </a:xfrm>
          <a:prstGeom prst="rect">
            <a:avLst/>
          </a:prstGeom>
          <a:solidFill>
            <a:schemeClr val="accent5"/>
          </a:solidFill>
        </p:spPr>
        <p:txBody>
          <a:bodyPr wrap="none" rtlCol="0">
            <a:spAutoFit/>
          </a:bodyPr>
          <a:lstStyle/>
          <a:p>
            <a:r>
              <a:rPr lang="en-GB" sz="1400" b="1" dirty="0">
                <a:solidFill>
                  <a:srgbClr val="46048A"/>
                </a:solidFill>
              </a:rPr>
              <a:t>Christine </a:t>
            </a:r>
            <a:r>
              <a:rPr lang="en-GB" sz="1400" b="1" dirty="0" err="1">
                <a:solidFill>
                  <a:srgbClr val="46048A"/>
                </a:solidFill>
              </a:rPr>
              <a:t>Callender</a:t>
            </a:r>
            <a:r>
              <a:rPr lang="en-GB" sz="1400" b="1" dirty="0">
                <a:solidFill>
                  <a:srgbClr val="46048A"/>
                </a:solidFill>
              </a:rPr>
              <a:t> (UCL)</a:t>
            </a:r>
          </a:p>
          <a:p>
            <a:r>
              <a:rPr lang="en-GB" sz="1400" b="1" dirty="0">
                <a:solidFill>
                  <a:srgbClr val="46048A"/>
                </a:solidFill>
              </a:rPr>
              <a:t>c.callender@ucl.ac.uk</a:t>
            </a:r>
          </a:p>
        </p:txBody>
      </p:sp>
      <p:sp>
        <p:nvSpPr>
          <p:cNvPr id="24" name="TextBox 23">
            <a:extLst>
              <a:ext uri="{FF2B5EF4-FFF2-40B4-BE49-F238E27FC236}">
                <a16:creationId xmlns:a16="http://schemas.microsoft.com/office/drawing/2014/main" id="{680515B8-EC27-9067-2925-5583628979C9}"/>
              </a:ext>
            </a:extLst>
          </p:cNvPr>
          <p:cNvSpPr txBox="1"/>
          <p:nvPr/>
        </p:nvSpPr>
        <p:spPr>
          <a:xfrm>
            <a:off x="4990621" y="6152579"/>
            <a:ext cx="2137039" cy="523220"/>
          </a:xfrm>
          <a:prstGeom prst="rect">
            <a:avLst/>
          </a:prstGeom>
          <a:solidFill>
            <a:schemeClr val="accent5"/>
          </a:solidFill>
        </p:spPr>
        <p:txBody>
          <a:bodyPr wrap="square" rtlCol="0">
            <a:spAutoFit/>
          </a:bodyPr>
          <a:lstStyle/>
          <a:p>
            <a:r>
              <a:rPr lang="en-GB" sz="1400" b="1" dirty="0">
                <a:solidFill>
                  <a:srgbClr val="46048A"/>
                </a:solidFill>
              </a:rPr>
              <a:t>Leslie Blanchard (LSU)</a:t>
            </a:r>
          </a:p>
          <a:p>
            <a:r>
              <a:rPr lang="fr-FR" sz="1400" b="1" dirty="0">
                <a:solidFill>
                  <a:srgbClr val="46048A"/>
                </a:solidFill>
              </a:rPr>
              <a:t>lellb@lsu.edu</a:t>
            </a:r>
            <a:endParaRPr lang="en-GB" sz="1400" b="1" dirty="0">
              <a:solidFill>
                <a:srgbClr val="46048A"/>
              </a:solidFill>
            </a:endParaRPr>
          </a:p>
        </p:txBody>
      </p:sp>
      <p:sp>
        <p:nvSpPr>
          <p:cNvPr id="25" name="TextBox 24">
            <a:extLst>
              <a:ext uri="{FF2B5EF4-FFF2-40B4-BE49-F238E27FC236}">
                <a16:creationId xmlns:a16="http://schemas.microsoft.com/office/drawing/2014/main" id="{680515B8-EC27-9067-2925-5583628979C9}"/>
              </a:ext>
            </a:extLst>
          </p:cNvPr>
          <p:cNvSpPr txBox="1"/>
          <p:nvPr/>
        </p:nvSpPr>
        <p:spPr>
          <a:xfrm>
            <a:off x="9105866" y="6140285"/>
            <a:ext cx="2016834" cy="523220"/>
          </a:xfrm>
          <a:prstGeom prst="rect">
            <a:avLst/>
          </a:prstGeom>
          <a:solidFill>
            <a:schemeClr val="accent5"/>
          </a:solidFill>
        </p:spPr>
        <p:txBody>
          <a:bodyPr wrap="none" rtlCol="0">
            <a:spAutoFit/>
          </a:bodyPr>
          <a:lstStyle/>
          <a:p>
            <a:r>
              <a:rPr lang="en-GB" sz="1400" b="1" dirty="0" err="1">
                <a:solidFill>
                  <a:srgbClr val="46048A"/>
                </a:solidFill>
              </a:rPr>
              <a:t>Beng</a:t>
            </a:r>
            <a:r>
              <a:rPr lang="en-GB" sz="1400" b="1" dirty="0">
                <a:solidFill>
                  <a:srgbClr val="46048A"/>
                </a:solidFill>
              </a:rPr>
              <a:t> </a:t>
            </a:r>
            <a:r>
              <a:rPr lang="en-GB" sz="1400" b="1" dirty="0" err="1">
                <a:solidFill>
                  <a:srgbClr val="46048A"/>
                </a:solidFill>
              </a:rPr>
              <a:t>Huat</a:t>
            </a:r>
            <a:r>
              <a:rPr lang="en-GB" sz="1400" b="1" dirty="0">
                <a:solidFill>
                  <a:srgbClr val="46048A"/>
                </a:solidFill>
              </a:rPr>
              <a:t> See (Durham)</a:t>
            </a:r>
          </a:p>
          <a:p>
            <a:r>
              <a:rPr lang="en-GB" sz="1400" b="1" dirty="0">
                <a:solidFill>
                  <a:srgbClr val="46048A"/>
                </a:solidFill>
              </a:rPr>
              <a:t>b.h.see@durham.ac.uk</a:t>
            </a:r>
          </a:p>
        </p:txBody>
      </p:sp>
    </p:spTree>
    <p:extLst>
      <p:ext uri="{BB962C8B-B14F-4D97-AF65-F5344CB8AC3E}">
        <p14:creationId xmlns:p14="http://schemas.microsoft.com/office/powerpoint/2010/main" val="1325493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4BA57-3C4D-4FCB-B8FA-7FCC6360BCB4}"/>
              </a:ext>
            </a:extLst>
          </p:cNvPr>
          <p:cNvSpPr>
            <a:spLocks noGrp="1"/>
          </p:cNvSpPr>
          <p:nvPr>
            <p:ph type="title"/>
          </p:nvPr>
        </p:nvSpPr>
        <p:spPr>
          <a:xfrm>
            <a:off x="1023672" y="20824"/>
            <a:ext cx="9146380" cy="693882"/>
          </a:xfrm>
        </p:spPr>
        <p:txBody>
          <a:bodyPr/>
          <a:lstStyle/>
          <a:p>
            <a:pPr algn="ctr"/>
            <a:r>
              <a:rPr lang="en-GB" sz="3200" dirty="0"/>
              <a:t>Questionnaire design – pre and post intervention survey </a:t>
            </a:r>
          </a:p>
        </p:txBody>
      </p:sp>
      <p:pic>
        <p:nvPicPr>
          <p:cNvPr id="4" name="Picture 3">
            <a:extLst>
              <a:ext uri="{FF2B5EF4-FFF2-40B4-BE49-F238E27FC236}">
                <a16:creationId xmlns:a16="http://schemas.microsoft.com/office/drawing/2014/main" id="{7760BAE3-687A-44D0-A7EA-72D9B6D117D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40578" y="203591"/>
            <a:ext cx="1866651" cy="8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8E1420C-D8DE-4E61-9E63-3A050B260C24}"/>
              </a:ext>
            </a:extLst>
          </p:cNvPr>
          <p:cNvPicPr>
            <a:picLocks noChangeAspect="1"/>
          </p:cNvPicPr>
          <p:nvPr/>
        </p:nvPicPr>
        <p:blipFill>
          <a:blip r:embed="rId4"/>
          <a:stretch>
            <a:fillRect/>
          </a:stretch>
        </p:blipFill>
        <p:spPr>
          <a:xfrm>
            <a:off x="615343" y="1433573"/>
            <a:ext cx="5286145" cy="5108867"/>
          </a:xfrm>
          <a:prstGeom prst="rect">
            <a:avLst/>
          </a:prstGeom>
          <a:ln w="12700">
            <a:solidFill>
              <a:schemeClr val="tx1"/>
            </a:solidFill>
          </a:ln>
        </p:spPr>
      </p:pic>
      <p:pic>
        <p:nvPicPr>
          <p:cNvPr id="11" name="Picture 10">
            <a:extLst>
              <a:ext uri="{FF2B5EF4-FFF2-40B4-BE49-F238E27FC236}">
                <a16:creationId xmlns:a16="http://schemas.microsoft.com/office/drawing/2014/main" id="{F78178C5-D69C-4602-8537-B4FCFD351CF1}"/>
              </a:ext>
            </a:extLst>
          </p:cNvPr>
          <p:cNvPicPr>
            <a:picLocks noChangeAspect="1"/>
          </p:cNvPicPr>
          <p:nvPr/>
        </p:nvPicPr>
        <p:blipFill>
          <a:blip r:embed="rId5"/>
          <a:stretch>
            <a:fillRect/>
          </a:stretch>
        </p:blipFill>
        <p:spPr>
          <a:xfrm>
            <a:off x="6211777" y="1443385"/>
            <a:ext cx="4762127" cy="3190335"/>
          </a:xfrm>
          <a:prstGeom prst="rect">
            <a:avLst/>
          </a:prstGeom>
          <a:ln w="12700">
            <a:solidFill>
              <a:schemeClr val="tx1"/>
            </a:solidFill>
          </a:ln>
        </p:spPr>
      </p:pic>
      <p:pic>
        <p:nvPicPr>
          <p:cNvPr id="13" name="Picture 12">
            <a:extLst>
              <a:ext uri="{FF2B5EF4-FFF2-40B4-BE49-F238E27FC236}">
                <a16:creationId xmlns:a16="http://schemas.microsoft.com/office/drawing/2014/main" id="{FFC021F5-6F73-44DB-8B77-F7DA2B02CEAA}"/>
              </a:ext>
            </a:extLst>
          </p:cNvPr>
          <p:cNvPicPr>
            <a:picLocks noChangeAspect="1"/>
          </p:cNvPicPr>
          <p:nvPr/>
        </p:nvPicPr>
        <p:blipFill>
          <a:blip r:embed="rId6"/>
          <a:stretch>
            <a:fillRect/>
          </a:stretch>
        </p:blipFill>
        <p:spPr>
          <a:xfrm>
            <a:off x="6211777" y="5377573"/>
            <a:ext cx="4762127" cy="851155"/>
          </a:xfrm>
          <a:prstGeom prst="rect">
            <a:avLst/>
          </a:prstGeom>
          <a:ln w="12700">
            <a:solidFill>
              <a:schemeClr val="tx1"/>
            </a:solidFill>
          </a:ln>
        </p:spPr>
      </p:pic>
      <p:sp>
        <p:nvSpPr>
          <p:cNvPr id="14" name="TextBox 13">
            <a:extLst>
              <a:ext uri="{FF2B5EF4-FFF2-40B4-BE49-F238E27FC236}">
                <a16:creationId xmlns:a16="http://schemas.microsoft.com/office/drawing/2014/main" id="{20C696EA-E3B4-4EA8-BE2D-AF84C1C99CB1}"/>
              </a:ext>
            </a:extLst>
          </p:cNvPr>
          <p:cNvSpPr txBox="1"/>
          <p:nvPr/>
        </p:nvSpPr>
        <p:spPr>
          <a:xfrm>
            <a:off x="538225" y="971909"/>
            <a:ext cx="3189912" cy="461665"/>
          </a:xfrm>
          <a:prstGeom prst="rect">
            <a:avLst/>
          </a:prstGeom>
          <a:noFill/>
        </p:spPr>
        <p:txBody>
          <a:bodyPr wrap="none" rtlCol="0">
            <a:spAutoFit/>
          </a:bodyPr>
          <a:lstStyle/>
          <a:p>
            <a:r>
              <a:rPr lang="en-GB" sz="2400" dirty="0"/>
              <a:t>Self-efficacy – 14 items  </a:t>
            </a:r>
          </a:p>
        </p:txBody>
      </p:sp>
      <p:sp>
        <p:nvSpPr>
          <p:cNvPr id="15" name="TextBox 14">
            <a:extLst>
              <a:ext uri="{FF2B5EF4-FFF2-40B4-BE49-F238E27FC236}">
                <a16:creationId xmlns:a16="http://schemas.microsoft.com/office/drawing/2014/main" id="{00EEE14E-382D-4A0E-8295-62D44F20BA2F}"/>
              </a:ext>
            </a:extLst>
          </p:cNvPr>
          <p:cNvSpPr txBox="1"/>
          <p:nvPr/>
        </p:nvSpPr>
        <p:spPr>
          <a:xfrm>
            <a:off x="6111657" y="986909"/>
            <a:ext cx="2933624" cy="461665"/>
          </a:xfrm>
          <a:prstGeom prst="rect">
            <a:avLst/>
          </a:prstGeom>
          <a:noFill/>
        </p:spPr>
        <p:txBody>
          <a:bodyPr wrap="none" rtlCol="0">
            <a:spAutoFit/>
          </a:bodyPr>
          <a:lstStyle/>
          <a:p>
            <a:r>
              <a:rPr lang="en-GB" sz="2400" dirty="0"/>
              <a:t>Wellbeing – 10 items  </a:t>
            </a:r>
          </a:p>
        </p:txBody>
      </p:sp>
      <p:sp>
        <p:nvSpPr>
          <p:cNvPr id="16" name="TextBox 15">
            <a:extLst>
              <a:ext uri="{FF2B5EF4-FFF2-40B4-BE49-F238E27FC236}">
                <a16:creationId xmlns:a16="http://schemas.microsoft.com/office/drawing/2014/main" id="{99007781-C3BF-4D8E-AA04-7176B17F0B59}"/>
              </a:ext>
            </a:extLst>
          </p:cNvPr>
          <p:cNvSpPr txBox="1"/>
          <p:nvPr/>
        </p:nvSpPr>
        <p:spPr>
          <a:xfrm>
            <a:off x="6290513" y="4915908"/>
            <a:ext cx="2294795" cy="461665"/>
          </a:xfrm>
          <a:prstGeom prst="rect">
            <a:avLst/>
          </a:prstGeom>
          <a:noFill/>
        </p:spPr>
        <p:txBody>
          <a:bodyPr wrap="none" rtlCol="0">
            <a:spAutoFit/>
          </a:bodyPr>
          <a:lstStyle/>
          <a:p>
            <a:r>
              <a:rPr lang="en-GB" sz="2400" dirty="0"/>
              <a:t>Intention to stay </a:t>
            </a:r>
          </a:p>
        </p:txBody>
      </p:sp>
      <p:pic>
        <p:nvPicPr>
          <p:cNvPr id="10" name="Picture 9" descr="Qr code&#10;&#10;Description automatically generated">
            <a:extLst>
              <a:ext uri="{FF2B5EF4-FFF2-40B4-BE49-F238E27FC236}">
                <a16:creationId xmlns:a16="http://schemas.microsoft.com/office/drawing/2014/main" id="{8670BABF-2DC4-47A0-BB45-0F9F3823E9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81207" y="5673331"/>
            <a:ext cx="851155" cy="851155"/>
          </a:xfrm>
          <a:prstGeom prst="rect">
            <a:avLst/>
          </a:prstGeom>
        </p:spPr>
      </p:pic>
    </p:spTree>
    <p:extLst>
      <p:ext uri="{BB962C8B-B14F-4D97-AF65-F5344CB8AC3E}">
        <p14:creationId xmlns:p14="http://schemas.microsoft.com/office/powerpoint/2010/main" val="376009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9F0891-99B2-4B00-A465-37B711DFB19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0728" y="429621"/>
            <a:ext cx="1866651" cy="8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a:extLst>
              <a:ext uri="{FF2B5EF4-FFF2-40B4-BE49-F238E27FC236}">
                <a16:creationId xmlns:a16="http://schemas.microsoft.com/office/drawing/2014/main" id="{C285AEA7-E55C-4688-B3CE-7F98734B4FE2}"/>
              </a:ext>
            </a:extLst>
          </p:cNvPr>
          <p:cNvGraphicFramePr>
            <a:graphicFrameLocks noGrp="1"/>
          </p:cNvGraphicFramePr>
          <p:nvPr>
            <p:extLst>
              <p:ext uri="{D42A27DB-BD31-4B8C-83A1-F6EECF244321}">
                <p14:modId xmlns:p14="http://schemas.microsoft.com/office/powerpoint/2010/main" val="307460642"/>
              </p:ext>
            </p:extLst>
          </p:nvPr>
        </p:nvGraphicFramePr>
        <p:xfrm>
          <a:off x="2269474" y="2821685"/>
          <a:ext cx="7076464" cy="2274467"/>
        </p:xfrm>
        <a:graphic>
          <a:graphicData uri="http://schemas.openxmlformats.org/drawingml/2006/table">
            <a:tbl>
              <a:tblPr firstRow="1" firstCol="1" bandRow="1">
                <a:tableStyleId>{5C22544A-7EE6-4342-B048-85BDC9FD1C3A}</a:tableStyleId>
              </a:tblPr>
              <a:tblGrid>
                <a:gridCol w="1444385">
                  <a:extLst>
                    <a:ext uri="{9D8B030D-6E8A-4147-A177-3AD203B41FA5}">
                      <a16:colId xmlns:a16="http://schemas.microsoft.com/office/drawing/2014/main" val="2834627729"/>
                    </a:ext>
                  </a:extLst>
                </a:gridCol>
                <a:gridCol w="838318">
                  <a:extLst>
                    <a:ext uri="{9D8B030D-6E8A-4147-A177-3AD203B41FA5}">
                      <a16:colId xmlns:a16="http://schemas.microsoft.com/office/drawing/2014/main" val="4136474249"/>
                    </a:ext>
                  </a:extLst>
                </a:gridCol>
                <a:gridCol w="885547">
                  <a:extLst>
                    <a:ext uri="{9D8B030D-6E8A-4147-A177-3AD203B41FA5}">
                      <a16:colId xmlns:a16="http://schemas.microsoft.com/office/drawing/2014/main" val="2459842696"/>
                    </a:ext>
                  </a:extLst>
                </a:gridCol>
                <a:gridCol w="779281">
                  <a:extLst>
                    <a:ext uri="{9D8B030D-6E8A-4147-A177-3AD203B41FA5}">
                      <a16:colId xmlns:a16="http://schemas.microsoft.com/office/drawing/2014/main" val="599636415"/>
                    </a:ext>
                  </a:extLst>
                </a:gridCol>
                <a:gridCol w="909162">
                  <a:extLst>
                    <a:ext uri="{9D8B030D-6E8A-4147-A177-3AD203B41FA5}">
                      <a16:colId xmlns:a16="http://schemas.microsoft.com/office/drawing/2014/main" val="2773025034"/>
                    </a:ext>
                  </a:extLst>
                </a:gridCol>
                <a:gridCol w="696630">
                  <a:extLst>
                    <a:ext uri="{9D8B030D-6E8A-4147-A177-3AD203B41FA5}">
                      <a16:colId xmlns:a16="http://schemas.microsoft.com/office/drawing/2014/main" val="3500759585"/>
                    </a:ext>
                  </a:extLst>
                </a:gridCol>
                <a:gridCol w="696630">
                  <a:extLst>
                    <a:ext uri="{9D8B030D-6E8A-4147-A177-3AD203B41FA5}">
                      <a16:colId xmlns:a16="http://schemas.microsoft.com/office/drawing/2014/main" val="2543525143"/>
                    </a:ext>
                  </a:extLst>
                </a:gridCol>
                <a:gridCol w="826511">
                  <a:extLst>
                    <a:ext uri="{9D8B030D-6E8A-4147-A177-3AD203B41FA5}">
                      <a16:colId xmlns:a16="http://schemas.microsoft.com/office/drawing/2014/main" val="3715614818"/>
                    </a:ext>
                  </a:extLst>
                </a:gridCol>
              </a:tblGrid>
              <a:tr h="758155">
                <a:tc>
                  <a:txBody>
                    <a:bodyPr/>
                    <a:lstStyle/>
                    <a:p>
                      <a:r>
                        <a:rPr lang="en-GB" sz="18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r>
                        <a:rPr lang="en-GB" sz="1600" dirty="0">
                          <a:effectLst/>
                        </a:rPr>
                        <a:t>Total self-efficacy (pre-intervention)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gridSpan="2">
                  <a:txBody>
                    <a:bodyPr/>
                    <a:lstStyle/>
                    <a:p>
                      <a:r>
                        <a:rPr lang="en-GB" sz="1600" dirty="0">
                          <a:effectLst/>
                        </a:rPr>
                        <a:t>Total self-efficacy</a:t>
                      </a:r>
                      <a:endParaRPr lang="en-GB" sz="1800" dirty="0">
                        <a:effectLst/>
                      </a:endParaRPr>
                    </a:p>
                    <a:p>
                      <a:r>
                        <a:rPr lang="en-GB" sz="1600" dirty="0">
                          <a:effectLst/>
                        </a:rPr>
                        <a:t>(post-intervention)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gridSpan="2">
                  <a:txBody>
                    <a:bodyPr/>
                    <a:lstStyle/>
                    <a:p>
                      <a:r>
                        <a:rPr lang="en-GB" sz="1800" dirty="0">
                          <a:effectLst/>
                        </a:rPr>
                        <a:t>Gain scores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a:txBody>
                    <a:bodyPr/>
                    <a:lstStyle/>
                    <a:p>
                      <a:r>
                        <a:rPr lang="en-GB" sz="1800">
                          <a:effectLst/>
                        </a:rPr>
                        <a:t>Effect size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0835096"/>
                  </a:ext>
                </a:extLst>
              </a:tr>
              <a:tr h="379078">
                <a:tc>
                  <a:txBody>
                    <a:bodyPr/>
                    <a:lstStyle/>
                    <a:p>
                      <a:r>
                        <a:rPr lang="en-GB" sz="18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Mean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SD</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Mean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SD</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Mean</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SD</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357552"/>
                  </a:ext>
                </a:extLst>
              </a:tr>
              <a:tr h="379078">
                <a:tc>
                  <a:txBody>
                    <a:bodyPr/>
                    <a:lstStyle/>
                    <a:p>
                      <a:r>
                        <a:rPr lang="en-GB" sz="1800">
                          <a:effectLst/>
                        </a:rPr>
                        <a:t>Treatment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90.00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13.540</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95.14</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14.253</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5.14</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7.712</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2334462"/>
                  </a:ext>
                </a:extLst>
              </a:tr>
              <a:tr h="379078">
                <a:tc>
                  <a:txBody>
                    <a:bodyPr/>
                    <a:lstStyle/>
                    <a:p>
                      <a:r>
                        <a:rPr lang="en-GB" sz="1800">
                          <a:effectLst/>
                        </a:rPr>
                        <a:t>Comparison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92.86</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16.955</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93.86</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13.259</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1.00</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8.641</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b="1" dirty="0">
                          <a:effectLst/>
                        </a:rPr>
                        <a:t>+0.51</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2755296"/>
                  </a:ext>
                </a:extLst>
              </a:tr>
              <a:tr h="379078">
                <a:tc>
                  <a:txBody>
                    <a:bodyPr/>
                    <a:lstStyle/>
                    <a:p>
                      <a:r>
                        <a:rPr lang="en-GB" sz="18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8249268"/>
                  </a:ext>
                </a:extLst>
              </a:tr>
            </a:tbl>
          </a:graphicData>
        </a:graphic>
      </p:graphicFrame>
      <p:sp>
        <p:nvSpPr>
          <p:cNvPr id="6" name="TextBox 5">
            <a:extLst>
              <a:ext uri="{FF2B5EF4-FFF2-40B4-BE49-F238E27FC236}">
                <a16:creationId xmlns:a16="http://schemas.microsoft.com/office/drawing/2014/main" id="{2B3AABEA-FADF-4C3B-BD95-4ED69AE03331}"/>
              </a:ext>
            </a:extLst>
          </p:cNvPr>
          <p:cNvSpPr txBox="1"/>
          <p:nvPr/>
        </p:nvSpPr>
        <p:spPr>
          <a:xfrm>
            <a:off x="2269474" y="1528633"/>
            <a:ext cx="7076464" cy="707886"/>
          </a:xfrm>
          <a:prstGeom prst="rect">
            <a:avLst/>
          </a:prstGeom>
          <a:noFill/>
        </p:spPr>
        <p:txBody>
          <a:bodyPr wrap="square" rtlCol="0">
            <a:spAutoFit/>
          </a:bodyPr>
          <a:lstStyle/>
          <a:p>
            <a:pPr algn="ctr"/>
            <a:r>
              <a:rPr lang="en-GB" sz="2000" b="1" dirty="0">
                <a:effectLst/>
                <a:latin typeface="Calibri" panose="020F0502020204030204" pitchFamily="34" charset="0"/>
                <a:ea typeface="Calibri" panose="020F0502020204030204" pitchFamily="34" charset="0"/>
                <a:cs typeface="Calibri" panose="020F0502020204030204" pitchFamily="34" charset="0"/>
              </a:rPr>
              <a:t> Impact of LADDER on student teachers’ self-efficacy (N =14)</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sz="2000" dirty="0"/>
          </a:p>
        </p:txBody>
      </p:sp>
      <p:pic>
        <p:nvPicPr>
          <p:cNvPr id="7" name="Picture 6" descr="Qr code&#10;&#10;Description automatically generated">
            <a:extLst>
              <a:ext uri="{FF2B5EF4-FFF2-40B4-BE49-F238E27FC236}">
                <a16:creationId xmlns:a16="http://schemas.microsoft.com/office/drawing/2014/main" id="{D402DACD-5E06-4EB6-B5AC-35559E2DF1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5989" y="4783616"/>
            <a:ext cx="1110793" cy="1110793"/>
          </a:xfrm>
          <a:prstGeom prst="rect">
            <a:avLst/>
          </a:prstGeom>
        </p:spPr>
      </p:pic>
    </p:spTree>
    <p:extLst>
      <p:ext uri="{BB962C8B-B14F-4D97-AF65-F5344CB8AC3E}">
        <p14:creationId xmlns:p14="http://schemas.microsoft.com/office/powerpoint/2010/main" val="1222156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A29D93-D072-43F7-B54A-EA62F02A6FA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0728" y="429621"/>
            <a:ext cx="1866651" cy="8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01F34ED6-B486-47B4-B026-7E46F3788B9E}"/>
              </a:ext>
            </a:extLst>
          </p:cNvPr>
          <p:cNvGraphicFramePr>
            <a:graphicFrameLocks noGrp="1"/>
          </p:cNvGraphicFramePr>
          <p:nvPr>
            <p:extLst>
              <p:ext uri="{D42A27DB-BD31-4B8C-83A1-F6EECF244321}">
                <p14:modId xmlns:p14="http://schemas.microsoft.com/office/powerpoint/2010/main" val="3649089172"/>
              </p:ext>
            </p:extLst>
          </p:nvPr>
        </p:nvGraphicFramePr>
        <p:xfrm>
          <a:off x="2016087" y="2727193"/>
          <a:ext cx="7954176" cy="2309892"/>
        </p:xfrm>
        <a:graphic>
          <a:graphicData uri="http://schemas.openxmlformats.org/drawingml/2006/table">
            <a:tbl>
              <a:tblPr firstRow="1" firstCol="1" bandRow="1">
                <a:tableStyleId>{5C22544A-7EE6-4342-B048-85BDC9FD1C3A}</a:tableStyleId>
              </a:tblPr>
              <a:tblGrid>
                <a:gridCol w="1496374">
                  <a:extLst>
                    <a:ext uri="{9D8B030D-6E8A-4147-A177-3AD203B41FA5}">
                      <a16:colId xmlns:a16="http://schemas.microsoft.com/office/drawing/2014/main" val="687937943"/>
                    </a:ext>
                  </a:extLst>
                </a:gridCol>
                <a:gridCol w="1006411">
                  <a:extLst>
                    <a:ext uri="{9D8B030D-6E8A-4147-A177-3AD203B41FA5}">
                      <a16:colId xmlns:a16="http://schemas.microsoft.com/office/drawing/2014/main" val="3810959548"/>
                    </a:ext>
                  </a:extLst>
                </a:gridCol>
                <a:gridCol w="792769">
                  <a:extLst>
                    <a:ext uri="{9D8B030D-6E8A-4147-A177-3AD203B41FA5}">
                      <a16:colId xmlns:a16="http://schemas.microsoft.com/office/drawing/2014/main" val="3110898916"/>
                    </a:ext>
                  </a:extLst>
                </a:gridCol>
                <a:gridCol w="1052318">
                  <a:extLst>
                    <a:ext uri="{9D8B030D-6E8A-4147-A177-3AD203B41FA5}">
                      <a16:colId xmlns:a16="http://schemas.microsoft.com/office/drawing/2014/main" val="2490464948"/>
                    </a:ext>
                  </a:extLst>
                </a:gridCol>
                <a:gridCol w="951241">
                  <a:extLst>
                    <a:ext uri="{9D8B030D-6E8A-4147-A177-3AD203B41FA5}">
                      <a16:colId xmlns:a16="http://schemas.microsoft.com/office/drawing/2014/main" val="2763855227"/>
                    </a:ext>
                  </a:extLst>
                </a:gridCol>
                <a:gridCol w="687266">
                  <a:extLst>
                    <a:ext uri="{9D8B030D-6E8A-4147-A177-3AD203B41FA5}">
                      <a16:colId xmlns:a16="http://schemas.microsoft.com/office/drawing/2014/main" val="1547066322"/>
                    </a:ext>
                  </a:extLst>
                </a:gridCol>
                <a:gridCol w="896941">
                  <a:extLst>
                    <a:ext uri="{9D8B030D-6E8A-4147-A177-3AD203B41FA5}">
                      <a16:colId xmlns:a16="http://schemas.microsoft.com/office/drawing/2014/main" val="4266909146"/>
                    </a:ext>
                  </a:extLst>
                </a:gridCol>
                <a:gridCol w="1070856">
                  <a:extLst>
                    <a:ext uri="{9D8B030D-6E8A-4147-A177-3AD203B41FA5}">
                      <a16:colId xmlns:a16="http://schemas.microsoft.com/office/drawing/2014/main" val="1053777068"/>
                    </a:ext>
                  </a:extLst>
                </a:gridCol>
              </a:tblGrid>
              <a:tr h="743466">
                <a:tc>
                  <a:txBody>
                    <a:bodyPr/>
                    <a:lstStyle/>
                    <a:p>
                      <a:r>
                        <a:rPr lang="en-GB" sz="18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r>
                        <a:rPr lang="en-GB" sz="1800" dirty="0">
                          <a:effectLst/>
                        </a:rPr>
                        <a:t>Total wellbeing (pre-intervention)</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gridSpan="2">
                  <a:txBody>
                    <a:bodyPr/>
                    <a:lstStyle/>
                    <a:p>
                      <a:r>
                        <a:rPr lang="en-GB" sz="1800">
                          <a:effectLst/>
                        </a:rPr>
                        <a:t>Total wellbeing</a:t>
                      </a:r>
                      <a:endParaRPr lang="en-GB" sz="2000">
                        <a:effectLst/>
                      </a:endParaRPr>
                    </a:p>
                    <a:p>
                      <a:r>
                        <a:rPr lang="en-GB" sz="1800">
                          <a:effectLst/>
                        </a:rPr>
                        <a:t>(post-intervention)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gridSpan="2">
                  <a:txBody>
                    <a:bodyPr/>
                    <a:lstStyle/>
                    <a:p>
                      <a:r>
                        <a:rPr lang="en-GB" sz="1800">
                          <a:effectLst/>
                        </a:rPr>
                        <a:t>Gain scores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a:txBody>
                    <a:bodyPr/>
                    <a:lstStyle/>
                    <a:p>
                      <a:r>
                        <a:rPr lang="en-GB" sz="1800">
                          <a:effectLst/>
                        </a:rPr>
                        <a:t>Effect size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1252866"/>
                  </a:ext>
                </a:extLst>
              </a:tr>
              <a:tr h="371733">
                <a:tc>
                  <a:txBody>
                    <a:bodyPr/>
                    <a:lstStyle/>
                    <a:p>
                      <a:r>
                        <a:rPr lang="en-GB" sz="18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Mean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SD</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Mean</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SD</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Mean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SD</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6455706"/>
                  </a:ext>
                </a:extLst>
              </a:tr>
              <a:tr h="371733">
                <a:tc>
                  <a:txBody>
                    <a:bodyPr/>
                    <a:lstStyle/>
                    <a:p>
                      <a:r>
                        <a:rPr lang="en-GB" sz="1800">
                          <a:effectLst/>
                        </a:rPr>
                        <a:t>Treatment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52.86</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10.715</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61.86</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15.082</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9.00</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9.165</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5989941"/>
                  </a:ext>
                </a:extLst>
              </a:tr>
              <a:tr h="371733">
                <a:tc>
                  <a:txBody>
                    <a:bodyPr/>
                    <a:lstStyle/>
                    <a:p>
                      <a:r>
                        <a:rPr lang="en-GB" sz="1800">
                          <a:effectLst/>
                        </a:rPr>
                        <a:t>Comparison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62.86</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14.346</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58.43</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13.075</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-4.43</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6.925</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b="1" dirty="0">
                          <a:effectLst/>
                        </a:rPr>
                        <a:t>+1.67</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2386827"/>
                  </a:ext>
                </a:extLst>
              </a:tr>
              <a:tr h="371733">
                <a:tc>
                  <a:txBody>
                    <a:bodyPr/>
                    <a:lstStyle/>
                    <a:p>
                      <a:r>
                        <a:rPr lang="en-GB" sz="18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2664670"/>
                  </a:ext>
                </a:extLst>
              </a:tr>
            </a:tbl>
          </a:graphicData>
        </a:graphic>
      </p:graphicFrame>
      <p:sp>
        <p:nvSpPr>
          <p:cNvPr id="7" name="Rectangle 1">
            <a:extLst>
              <a:ext uri="{FF2B5EF4-FFF2-40B4-BE49-F238E27FC236}">
                <a16:creationId xmlns:a16="http://schemas.microsoft.com/office/drawing/2014/main" id="{19E1B343-D62C-493B-923C-6D839ACC84E9}"/>
              </a:ext>
            </a:extLst>
          </p:cNvPr>
          <p:cNvSpPr>
            <a:spLocks noChangeArrowheads="1"/>
          </p:cNvSpPr>
          <p:nvPr/>
        </p:nvSpPr>
        <p:spPr bwMode="auto">
          <a:xfrm>
            <a:off x="2792715" y="1603978"/>
            <a:ext cx="64009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GB"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Impact of LADDER on student teachers’ wellbeing (N = 14)</a:t>
            </a:r>
            <a:endParaRPr kumimoji="0" lang="en-GB" altLang="en-US" sz="3600" b="1" i="0" u="none" strike="noStrike" cap="none" normalizeH="0" baseline="0" dirty="0">
              <a:ln>
                <a:noFill/>
              </a:ln>
              <a:solidFill>
                <a:schemeClr val="tx1"/>
              </a:solidFill>
              <a:effectLst/>
              <a:latin typeface="Arial" panose="020B0604020202020204" pitchFamily="34" charset="0"/>
            </a:endParaRPr>
          </a:p>
        </p:txBody>
      </p:sp>
      <p:pic>
        <p:nvPicPr>
          <p:cNvPr id="5" name="Picture 4" descr="Qr code&#10;&#10;Description automatically generated">
            <a:extLst>
              <a:ext uri="{FF2B5EF4-FFF2-40B4-BE49-F238E27FC236}">
                <a16:creationId xmlns:a16="http://schemas.microsoft.com/office/drawing/2014/main" id="{53DA3C1F-C954-4F0D-A20C-C69B94E054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1073" y="4904802"/>
            <a:ext cx="1110793" cy="1110793"/>
          </a:xfrm>
          <a:prstGeom prst="rect">
            <a:avLst/>
          </a:prstGeom>
        </p:spPr>
      </p:pic>
    </p:spTree>
    <p:extLst>
      <p:ext uri="{BB962C8B-B14F-4D97-AF65-F5344CB8AC3E}">
        <p14:creationId xmlns:p14="http://schemas.microsoft.com/office/powerpoint/2010/main" val="579215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A79E07-F3B8-4340-8302-F6BE98B9540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0728" y="429621"/>
            <a:ext cx="1866651" cy="8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a:extLst>
              <a:ext uri="{FF2B5EF4-FFF2-40B4-BE49-F238E27FC236}">
                <a16:creationId xmlns:a16="http://schemas.microsoft.com/office/drawing/2014/main" id="{553772EF-FE5F-4D87-B88D-0C79975E8F2C}"/>
              </a:ext>
            </a:extLst>
          </p:cNvPr>
          <p:cNvGraphicFramePr>
            <a:graphicFrameLocks noGrp="1"/>
          </p:cNvGraphicFramePr>
          <p:nvPr>
            <p:extLst>
              <p:ext uri="{D42A27DB-BD31-4B8C-83A1-F6EECF244321}">
                <p14:modId xmlns:p14="http://schemas.microsoft.com/office/powerpoint/2010/main" val="901341950"/>
              </p:ext>
            </p:extLst>
          </p:nvPr>
        </p:nvGraphicFramePr>
        <p:xfrm>
          <a:off x="1255923" y="2577620"/>
          <a:ext cx="9309252" cy="3168735"/>
        </p:xfrm>
        <a:graphic>
          <a:graphicData uri="http://schemas.openxmlformats.org/drawingml/2006/table">
            <a:tbl>
              <a:tblPr firstRow="1" firstCol="1" bandRow="1">
                <a:tableStyleId>{5C22544A-7EE6-4342-B048-85BDC9FD1C3A}</a:tableStyleId>
              </a:tblPr>
              <a:tblGrid>
                <a:gridCol w="1833444">
                  <a:extLst>
                    <a:ext uri="{9D8B030D-6E8A-4147-A177-3AD203B41FA5}">
                      <a16:colId xmlns:a16="http://schemas.microsoft.com/office/drawing/2014/main" val="4074803801"/>
                    </a:ext>
                  </a:extLst>
                </a:gridCol>
                <a:gridCol w="972245">
                  <a:extLst>
                    <a:ext uri="{9D8B030D-6E8A-4147-A177-3AD203B41FA5}">
                      <a16:colId xmlns:a16="http://schemas.microsoft.com/office/drawing/2014/main" val="3377822305"/>
                    </a:ext>
                  </a:extLst>
                </a:gridCol>
                <a:gridCol w="974361">
                  <a:extLst>
                    <a:ext uri="{9D8B030D-6E8A-4147-A177-3AD203B41FA5}">
                      <a16:colId xmlns:a16="http://schemas.microsoft.com/office/drawing/2014/main" val="501560740"/>
                    </a:ext>
                  </a:extLst>
                </a:gridCol>
                <a:gridCol w="1185667">
                  <a:extLst>
                    <a:ext uri="{9D8B030D-6E8A-4147-A177-3AD203B41FA5}">
                      <a16:colId xmlns:a16="http://schemas.microsoft.com/office/drawing/2014/main" val="2438893888"/>
                    </a:ext>
                  </a:extLst>
                </a:gridCol>
                <a:gridCol w="1037562">
                  <a:extLst>
                    <a:ext uri="{9D8B030D-6E8A-4147-A177-3AD203B41FA5}">
                      <a16:colId xmlns:a16="http://schemas.microsoft.com/office/drawing/2014/main" val="2484291690"/>
                    </a:ext>
                  </a:extLst>
                </a:gridCol>
                <a:gridCol w="1230880">
                  <a:extLst>
                    <a:ext uri="{9D8B030D-6E8A-4147-A177-3AD203B41FA5}">
                      <a16:colId xmlns:a16="http://schemas.microsoft.com/office/drawing/2014/main" val="4182769467"/>
                    </a:ext>
                  </a:extLst>
                </a:gridCol>
                <a:gridCol w="1188150">
                  <a:extLst>
                    <a:ext uri="{9D8B030D-6E8A-4147-A177-3AD203B41FA5}">
                      <a16:colId xmlns:a16="http://schemas.microsoft.com/office/drawing/2014/main" val="652759821"/>
                    </a:ext>
                  </a:extLst>
                </a:gridCol>
                <a:gridCol w="886943">
                  <a:extLst>
                    <a:ext uri="{9D8B030D-6E8A-4147-A177-3AD203B41FA5}">
                      <a16:colId xmlns:a16="http://schemas.microsoft.com/office/drawing/2014/main" val="3925344715"/>
                    </a:ext>
                  </a:extLst>
                </a:gridCol>
              </a:tblGrid>
              <a:tr h="175178">
                <a:tc>
                  <a:txBody>
                    <a:bodyPr/>
                    <a:lstStyle/>
                    <a:p>
                      <a:r>
                        <a:rPr lang="en-GB" sz="18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r>
                        <a:rPr lang="en-GB" sz="1800" dirty="0">
                          <a:effectLst/>
                        </a:rPr>
                        <a:t>Treatment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gridSpan="2">
                  <a:txBody>
                    <a:bodyPr/>
                    <a:lstStyle/>
                    <a:p>
                      <a:r>
                        <a:rPr lang="en-GB" sz="1800">
                          <a:effectLst/>
                        </a:rPr>
                        <a:t>Comparison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gridSpan="2">
                  <a:txBody>
                    <a:bodyPr/>
                    <a:lstStyle/>
                    <a:p>
                      <a:r>
                        <a:rPr lang="en-GB" sz="1800">
                          <a:effectLst/>
                        </a:rPr>
                        <a:t>Mean gain scores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a:txBody>
                    <a:bodyPr/>
                    <a:lstStyle/>
                    <a:p>
                      <a:r>
                        <a:rPr lang="en-GB" sz="1800">
                          <a:effectLst/>
                        </a:rPr>
                        <a:t>Effect size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7686462"/>
                  </a:ext>
                </a:extLst>
              </a:tr>
              <a:tr h="699855">
                <a:tc>
                  <a:txBody>
                    <a:bodyPr/>
                    <a:lstStyle/>
                    <a:p>
                      <a:r>
                        <a:rPr lang="en-GB" sz="18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Pre Mean (SD)</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Post mean (SD)</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Pre Mean </a:t>
                      </a:r>
                      <a:endParaRPr lang="en-GB" sz="2000" dirty="0">
                        <a:effectLst/>
                      </a:endParaRPr>
                    </a:p>
                    <a:p>
                      <a:r>
                        <a:rPr lang="en-GB" sz="1800" dirty="0">
                          <a:effectLst/>
                        </a:rPr>
                        <a:t>(SD)</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Post mean (SD)</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Treatment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Control</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4034916"/>
                  </a:ext>
                </a:extLst>
              </a:tr>
              <a:tr h="466570">
                <a:tc>
                  <a:txBody>
                    <a:bodyPr/>
                    <a:lstStyle/>
                    <a:p>
                      <a:r>
                        <a:rPr lang="en-GB" sz="1800">
                          <a:effectLst/>
                        </a:rPr>
                        <a:t>Satisfied to be a teacher</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8.71 (1.254)</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8.57 (1.512)</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8.14 (1.952)</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8.00 (2.082)</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-0.14 (0.900)</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-0.14 (0.900)</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0</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1861957"/>
                  </a:ext>
                </a:extLst>
              </a:tr>
              <a:tr h="466570">
                <a:tc>
                  <a:txBody>
                    <a:bodyPr/>
                    <a:lstStyle/>
                    <a:p>
                      <a:r>
                        <a:rPr lang="en-GB" sz="1800">
                          <a:effectLst/>
                        </a:rPr>
                        <a:t>Like teaching</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9.14 (1.069)</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8.86 (1.864)</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9.14 (1.464)</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8.86 (1.574)</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-0.29 (1.254)</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-0.29 (0.488)</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0</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41838320"/>
                  </a:ext>
                </a:extLst>
              </a:tr>
              <a:tr h="699855">
                <a:tc>
                  <a:txBody>
                    <a:bodyPr/>
                    <a:lstStyle/>
                    <a:p>
                      <a:r>
                        <a:rPr lang="en-GB" sz="1800">
                          <a:effectLst/>
                        </a:rPr>
                        <a:t>Intention to stay in teaching</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9.00 (1.292)</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9.14 (1.574)</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8.29 (2.289)</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7.86 (2.545)</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0.14 (1.215)</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effectLst/>
                        </a:rPr>
                        <a:t>-.043 (1.272)</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b="1" dirty="0">
                          <a:effectLst/>
                        </a:rPr>
                        <a:t>+0.46</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9006030"/>
                  </a:ext>
                </a:extLst>
              </a:tr>
            </a:tbl>
          </a:graphicData>
        </a:graphic>
      </p:graphicFrame>
      <p:sp>
        <p:nvSpPr>
          <p:cNvPr id="6" name="Rectangle 1">
            <a:extLst>
              <a:ext uri="{FF2B5EF4-FFF2-40B4-BE49-F238E27FC236}">
                <a16:creationId xmlns:a16="http://schemas.microsoft.com/office/drawing/2014/main" id="{B571C500-6B39-4019-BAEC-81F4C13DDD85}"/>
              </a:ext>
            </a:extLst>
          </p:cNvPr>
          <p:cNvSpPr>
            <a:spLocks noChangeArrowheads="1"/>
          </p:cNvSpPr>
          <p:nvPr/>
        </p:nvSpPr>
        <p:spPr bwMode="auto">
          <a:xfrm>
            <a:off x="3254693" y="1404624"/>
            <a:ext cx="541305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Impact on teachers’ intention to stay in teaching</a:t>
            </a:r>
            <a:endParaRPr kumimoji="0" lang="en-GB" altLang="en-US" sz="3600" b="1" i="0" u="none" strike="noStrike" cap="none" normalizeH="0" baseline="0" dirty="0">
              <a:ln>
                <a:noFill/>
              </a:ln>
              <a:effectLst/>
              <a:latin typeface="Arial" panose="020B0604020202020204" pitchFamily="34" charset="0"/>
            </a:endParaRPr>
          </a:p>
        </p:txBody>
      </p:sp>
      <p:pic>
        <p:nvPicPr>
          <p:cNvPr id="7" name="Picture 6" descr="Qr code&#10;&#10;Description automatically generated">
            <a:extLst>
              <a:ext uri="{FF2B5EF4-FFF2-40B4-BE49-F238E27FC236}">
                <a16:creationId xmlns:a16="http://schemas.microsoft.com/office/drawing/2014/main" id="{A225BDF8-08C1-4DAC-B2E4-F0B181B621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121" y="4915818"/>
            <a:ext cx="1110793" cy="1110793"/>
          </a:xfrm>
          <a:prstGeom prst="rect">
            <a:avLst/>
          </a:prstGeom>
        </p:spPr>
      </p:pic>
    </p:spTree>
    <p:extLst>
      <p:ext uri="{BB962C8B-B14F-4D97-AF65-F5344CB8AC3E}">
        <p14:creationId xmlns:p14="http://schemas.microsoft.com/office/powerpoint/2010/main" val="451561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55FBD-EA8B-4BBE-B851-60E6EB7DBC67}"/>
              </a:ext>
            </a:extLst>
          </p:cNvPr>
          <p:cNvSpPr>
            <a:spLocks noGrp="1"/>
          </p:cNvSpPr>
          <p:nvPr>
            <p:ph type="title"/>
          </p:nvPr>
        </p:nvSpPr>
        <p:spPr>
          <a:xfrm>
            <a:off x="0" y="190480"/>
            <a:ext cx="8532365" cy="606711"/>
          </a:xfrm>
        </p:spPr>
        <p:txBody>
          <a:bodyPr/>
          <a:lstStyle/>
          <a:p>
            <a:pPr algn="ctr"/>
            <a:r>
              <a:rPr lang="en-GB" sz="2800" dirty="0"/>
              <a:t>Narrative comments about the intervention and training </a:t>
            </a:r>
          </a:p>
        </p:txBody>
      </p:sp>
      <p:pic>
        <p:nvPicPr>
          <p:cNvPr id="4" name="Picture 3">
            <a:extLst>
              <a:ext uri="{FF2B5EF4-FFF2-40B4-BE49-F238E27FC236}">
                <a16:creationId xmlns:a16="http://schemas.microsoft.com/office/drawing/2014/main" id="{ABFC90C2-7766-4D22-90A3-9364C4DBECB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0217" y="371510"/>
            <a:ext cx="1866651" cy="8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peech Bubble: Rectangle with Corners Rounded 4">
            <a:extLst>
              <a:ext uri="{FF2B5EF4-FFF2-40B4-BE49-F238E27FC236}">
                <a16:creationId xmlns:a16="http://schemas.microsoft.com/office/drawing/2014/main" id="{663937C4-28FA-4219-82CD-1E2D04077CD5}"/>
              </a:ext>
            </a:extLst>
          </p:cNvPr>
          <p:cNvSpPr/>
          <p:nvPr/>
        </p:nvSpPr>
        <p:spPr>
          <a:xfrm>
            <a:off x="12940" y="1456825"/>
            <a:ext cx="3591499" cy="462739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i="1"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rPr>
              <a:t>I have found the sessions useful in identifying my strengths and weaknesses, however I do feel like the sessions would have been better in Year 2 as I would have found the knowledge of more use in dealing with the workload during the Year 3 placement. Since the first session I have only worked on two of the stressors, but I have improved by prioritising my workload to enable myself to have a better balance to home and work life. </a:t>
            </a:r>
            <a:endParaRPr lang="en-GB"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Speech Bubble: Oval 5">
            <a:extLst>
              <a:ext uri="{FF2B5EF4-FFF2-40B4-BE49-F238E27FC236}">
                <a16:creationId xmlns:a16="http://schemas.microsoft.com/office/drawing/2014/main" id="{E4F526FD-337F-4B98-AF54-DC0D1FE33374}"/>
              </a:ext>
            </a:extLst>
          </p:cNvPr>
          <p:cNvSpPr/>
          <p:nvPr/>
        </p:nvSpPr>
        <p:spPr>
          <a:xfrm>
            <a:off x="4300424" y="726804"/>
            <a:ext cx="4726235" cy="304371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i="1"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rPr>
              <a:t>   </a:t>
            </a:r>
          </a:p>
          <a:p>
            <a:r>
              <a:rPr lang="en-GB" i="1" dirty="0">
                <a:solidFill>
                  <a:schemeClr val="bg2"/>
                </a:solidFill>
                <a:latin typeface="Calibri" panose="020F0502020204030204" pitchFamily="34" charset="0"/>
                <a:ea typeface="Times New Roman" panose="02020603050405020304" pitchFamily="18" charset="0"/>
                <a:cs typeface="Calibri" panose="020F0502020204030204" pitchFamily="34" charset="0"/>
              </a:rPr>
              <a:t>…</a:t>
            </a:r>
            <a:r>
              <a:rPr lang="en-GB" sz="1800" i="1"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rPr>
              <a:t> really appreciated the coaching sessions. The cards given were very useful in preparation for teaching interviews and I feel much more confident in my abilities as a teacher. </a:t>
            </a:r>
            <a:endParaRPr lang="en-GB"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Speech Bubble: Rectangle with Corners Rounded 7">
            <a:extLst>
              <a:ext uri="{FF2B5EF4-FFF2-40B4-BE49-F238E27FC236}">
                <a16:creationId xmlns:a16="http://schemas.microsoft.com/office/drawing/2014/main" id="{D813176F-C57A-4BA2-B508-47B0E889E9FC}"/>
              </a:ext>
            </a:extLst>
          </p:cNvPr>
          <p:cNvSpPr/>
          <p:nvPr/>
        </p:nvSpPr>
        <p:spPr>
          <a:xfrm>
            <a:off x="9419420" y="2489812"/>
            <a:ext cx="2445745" cy="304371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07000"/>
              </a:lnSpc>
              <a:spcAft>
                <a:spcPts val="800"/>
              </a:spcAft>
            </a:pPr>
            <a:r>
              <a:rPr lang="en-GB" dirty="0">
                <a:solidFill>
                  <a:schemeClr val="bg2"/>
                </a:solidFill>
                <a:effectLst/>
                <a:latin typeface="Calibri" panose="020F0502020204030204" pitchFamily="34" charset="0"/>
                <a:ea typeface="Calibri" panose="020F0502020204030204" pitchFamily="34" charset="0"/>
                <a:cs typeface="Calibri" panose="020F0502020204030204" pitchFamily="34" charset="0"/>
              </a:rPr>
              <a:t>Having struggled with confidence during previous placements, the </a:t>
            </a:r>
            <a:r>
              <a:rPr lang="en-GB" dirty="0" err="1">
                <a:solidFill>
                  <a:schemeClr val="bg2"/>
                </a:solidFill>
                <a:effectLst/>
                <a:latin typeface="Calibri" panose="020F0502020204030204" pitchFamily="34" charset="0"/>
                <a:ea typeface="Calibri" panose="020F0502020204030204" pitchFamily="34" charset="0"/>
                <a:cs typeface="Calibri" panose="020F0502020204030204" pitchFamily="34" charset="0"/>
              </a:rPr>
              <a:t>GlobeLADDER</a:t>
            </a:r>
            <a:r>
              <a:rPr lang="en-GB" dirty="0">
                <a:solidFill>
                  <a:schemeClr val="bg2"/>
                </a:solidFill>
                <a:effectLst/>
                <a:latin typeface="Calibri" panose="020F0502020204030204" pitchFamily="34" charset="0"/>
                <a:ea typeface="Calibri" panose="020F0502020204030204" pitchFamily="34" charset="0"/>
                <a:cs typeface="Calibri" panose="020F0502020204030204" pitchFamily="34" charset="0"/>
              </a:rPr>
              <a:t> coaching helped me to see my own strengths, as well as identify specific weaknesses. </a:t>
            </a:r>
            <a:endParaRPr lang="en-GB"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Speech Bubble: Rectangle with Corners Rounded 8">
            <a:extLst>
              <a:ext uri="{FF2B5EF4-FFF2-40B4-BE49-F238E27FC236}">
                <a16:creationId xmlns:a16="http://schemas.microsoft.com/office/drawing/2014/main" id="{5E3B4423-5C8C-49A9-A783-57B92B8A8EC7}"/>
              </a:ext>
            </a:extLst>
          </p:cNvPr>
          <p:cNvSpPr/>
          <p:nvPr/>
        </p:nvSpPr>
        <p:spPr>
          <a:xfrm>
            <a:off x="3811837" y="4186409"/>
            <a:ext cx="4527932" cy="245203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07000"/>
              </a:lnSpc>
              <a:spcAft>
                <a:spcPts val="800"/>
              </a:spcAft>
            </a:pPr>
            <a:r>
              <a:rPr lang="en-GB" sz="1600" dirty="0">
                <a:solidFill>
                  <a:schemeClr val="bg2"/>
                </a:solidFill>
                <a:effectLst/>
                <a:latin typeface="Calibri" panose="020F0502020204030204" pitchFamily="34" charset="0"/>
                <a:ea typeface="Calibri" panose="020F0502020204030204" pitchFamily="34" charset="0"/>
                <a:cs typeface="Calibri" panose="020F0502020204030204" pitchFamily="34" charset="0"/>
              </a:rPr>
              <a:t>With the help of the cards, I have been able to recognise areas that I need to focus more on and areas that I am already successful in. This has allowed me to focus more on my teaching in the classroom due to the removal of some of the stresses that would have previously existed without the cards. </a:t>
            </a:r>
            <a:endParaRPr lang="en-GB" sz="16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4042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4868D-E0EE-46AE-98A8-2655CA2268A4}"/>
              </a:ext>
            </a:extLst>
          </p:cNvPr>
          <p:cNvSpPr>
            <a:spLocks noGrp="1"/>
          </p:cNvSpPr>
          <p:nvPr>
            <p:ph type="title"/>
          </p:nvPr>
        </p:nvSpPr>
        <p:spPr/>
        <p:txBody>
          <a:bodyPr/>
          <a:lstStyle/>
          <a:p>
            <a:pPr algn="ctr"/>
            <a:r>
              <a:rPr lang="en-GB" dirty="0"/>
              <a:t>Lessons learnt so far…</a:t>
            </a:r>
          </a:p>
        </p:txBody>
      </p:sp>
      <p:sp>
        <p:nvSpPr>
          <p:cNvPr id="3" name="Content Placeholder 2">
            <a:extLst>
              <a:ext uri="{FF2B5EF4-FFF2-40B4-BE49-F238E27FC236}">
                <a16:creationId xmlns:a16="http://schemas.microsoft.com/office/drawing/2014/main" id="{41FDB9C7-51D9-4A0E-B4B7-9CD25D47BF37}"/>
              </a:ext>
            </a:extLst>
          </p:cNvPr>
          <p:cNvSpPr>
            <a:spLocks noGrp="1"/>
          </p:cNvSpPr>
          <p:nvPr>
            <p:ph idx="1"/>
          </p:nvPr>
        </p:nvSpPr>
        <p:spPr>
          <a:xfrm>
            <a:off x="1522810" y="1905000"/>
            <a:ext cx="9146382" cy="2655983"/>
          </a:xfrm>
        </p:spPr>
        <p:txBody>
          <a:bodyPr/>
          <a:lstStyle/>
          <a:p>
            <a:r>
              <a:rPr lang="en-GB" dirty="0"/>
              <a:t>Consider introducing LADDER coaching in BA Year 2 </a:t>
            </a:r>
          </a:p>
          <a:p>
            <a:r>
              <a:rPr lang="en-GB" dirty="0"/>
              <a:t>Group coaching </a:t>
            </a:r>
          </a:p>
          <a:p>
            <a:r>
              <a:rPr lang="en-GB" dirty="0"/>
              <a:t>Peer sharing </a:t>
            </a:r>
          </a:p>
          <a:p>
            <a:r>
              <a:rPr lang="en-GB" dirty="0"/>
              <a:t>Introduce as a part of interview / job preparation </a:t>
            </a:r>
          </a:p>
          <a:p>
            <a:endParaRPr lang="en-GB" dirty="0"/>
          </a:p>
          <a:p>
            <a:pPr marL="0" indent="0">
              <a:buNone/>
            </a:pPr>
            <a:endParaRPr lang="en-GB" dirty="0"/>
          </a:p>
          <a:p>
            <a:pPr marL="0" indent="0">
              <a:buNone/>
            </a:pPr>
            <a:r>
              <a:rPr lang="en-GB" sz="3600" dirty="0"/>
              <a:t>Scale up the project / looking for new partners </a:t>
            </a:r>
          </a:p>
          <a:p>
            <a:pPr marL="0" indent="0">
              <a:buNone/>
            </a:pPr>
            <a:endParaRPr lang="en-GB" dirty="0"/>
          </a:p>
          <a:p>
            <a:endParaRPr lang="en-GB" dirty="0"/>
          </a:p>
        </p:txBody>
      </p:sp>
      <p:pic>
        <p:nvPicPr>
          <p:cNvPr id="4" name="Picture 3">
            <a:extLst>
              <a:ext uri="{FF2B5EF4-FFF2-40B4-BE49-F238E27FC236}">
                <a16:creationId xmlns:a16="http://schemas.microsoft.com/office/drawing/2014/main" id="{F4994CFE-C5AC-4EE3-A3F7-B119D98EAE3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0217" y="371510"/>
            <a:ext cx="1866651" cy="8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Qr code&#10;&#10;Description automatically generated">
            <a:extLst>
              <a:ext uri="{FF2B5EF4-FFF2-40B4-BE49-F238E27FC236}">
                <a16:creationId xmlns:a16="http://schemas.microsoft.com/office/drawing/2014/main" id="{4C11D6F8-C00A-4FBB-93BB-952975DE2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8145" y="4560983"/>
            <a:ext cx="1110793" cy="1110793"/>
          </a:xfrm>
          <a:prstGeom prst="rect">
            <a:avLst/>
          </a:prstGeom>
        </p:spPr>
      </p:pic>
    </p:spTree>
    <p:extLst>
      <p:ext uri="{BB962C8B-B14F-4D97-AF65-F5344CB8AC3E}">
        <p14:creationId xmlns:p14="http://schemas.microsoft.com/office/powerpoint/2010/main" val="576901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52F56-63BC-4B2F-AED1-6B6E88C2CCF0}"/>
              </a:ext>
            </a:extLst>
          </p:cNvPr>
          <p:cNvSpPr>
            <a:spLocks noGrp="1"/>
          </p:cNvSpPr>
          <p:nvPr>
            <p:ph type="title"/>
          </p:nvPr>
        </p:nvSpPr>
        <p:spPr>
          <a:xfrm>
            <a:off x="1148240" y="1201056"/>
            <a:ext cx="9146380" cy="609992"/>
          </a:xfrm>
        </p:spPr>
        <p:txBody>
          <a:bodyPr/>
          <a:lstStyle/>
          <a:p>
            <a:pPr algn="ctr"/>
            <a:r>
              <a:rPr lang="en-GB" sz="4000" dirty="0"/>
              <a:t>Want to be a part of </a:t>
            </a:r>
            <a:r>
              <a:rPr lang="en-GB" sz="4000" dirty="0" err="1"/>
              <a:t>GlobeLADDER</a:t>
            </a:r>
            <a:r>
              <a:rPr lang="en-GB" sz="4000" dirty="0"/>
              <a:t> project </a:t>
            </a:r>
          </a:p>
        </p:txBody>
      </p:sp>
      <p:sp>
        <p:nvSpPr>
          <p:cNvPr id="3" name="Content Placeholder 2">
            <a:extLst>
              <a:ext uri="{FF2B5EF4-FFF2-40B4-BE49-F238E27FC236}">
                <a16:creationId xmlns:a16="http://schemas.microsoft.com/office/drawing/2014/main" id="{F47695B2-C9AF-43CF-930F-B6C5982DA689}"/>
              </a:ext>
            </a:extLst>
          </p:cNvPr>
          <p:cNvSpPr>
            <a:spLocks noGrp="1"/>
          </p:cNvSpPr>
          <p:nvPr>
            <p:ph idx="1"/>
          </p:nvPr>
        </p:nvSpPr>
        <p:spPr>
          <a:xfrm>
            <a:off x="465191" y="1953130"/>
            <a:ext cx="6122896" cy="3962927"/>
          </a:xfrm>
        </p:spPr>
        <p:txBody>
          <a:bodyPr/>
          <a:lstStyle/>
          <a:p>
            <a:r>
              <a:rPr lang="en-GB" dirty="0"/>
              <a:t>Please contact on any of the following emails:</a:t>
            </a:r>
          </a:p>
          <a:p>
            <a:pPr lvl="1"/>
            <a:r>
              <a:rPr lang="en-GB" dirty="0"/>
              <a:t>Leslie </a:t>
            </a:r>
            <a:r>
              <a:rPr lang="en-GB" dirty="0" err="1"/>
              <a:t>Blachard</a:t>
            </a:r>
            <a:r>
              <a:rPr lang="en-GB" dirty="0"/>
              <a:t> - </a:t>
            </a:r>
            <a:r>
              <a:rPr lang="en-GB" dirty="0">
                <a:hlinkClick r:id="rId3"/>
              </a:rPr>
              <a:t>lellb@lsu.edu</a:t>
            </a:r>
            <a:endParaRPr lang="en-GB" dirty="0"/>
          </a:p>
          <a:p>
            <a:pPr lvl="1"/>
            <a:r>
              <a:rPr lang="en-GB" dirty="0" err="1"/>
              <a:t>Beng</a:t>
            </a:r>
            <a:r>
              <a:rPr lang="en-GB" dirty="0"/>
              <a:t> </a:t>
            </a:r>
            <a:r>
              <a:rPr lang="en-GB" dirty="0" err="1"/>
              <a:t>Huat</a:t>
            </a:r>
            <a:r>
              <a:rPr lang="en-GB" dirty="0"/>
              <a:t> See - </a:t>
            </a:r>
            <a:r>
              <a:rPr lang="en-GB" dirty="0">
                <a:hlinkClick r:id="rId4"/>
              </a:rPr>
              <a:t>b.h.see@durham.ac.uk</a:t>
            </a:r>
            <a:endParaRPr lang="en-GB" dirty="0"/>
          </a:p>
          <a:p>
            <a:pPr lvl="1"/>
            <a:r>
              <a:rPr lang="en-GB" dirty="0"/>
              <a:t>Kulwinder Maude - </a:t>
            </a:r>
            <a:r>
              <a:rPr lang="de-DE" dirty="0">
                <a:hlinkClick r:id="rId5"/>
              </a:rPr>
              <a:t>kulwinder.maude@durham.ac.uk</a:t>
            </a:r>
            <a:endParaRPr lang="de-DE" dirty="0"/>
          </a:p>
          <a:p>
            <a:pPr marL="1920240" lvl="8" indent="0">
              <a:buNone/>
            </a:pPr>
            <a:r>
              <a:rPr lang="de-DE" sz="2600" dirty="0"/>
              <a:t>	</a:t>
            </a:r>
            <a:r>
              <a:rPr lang="en-GB" sz="2600" dirty="0"/>
              <a:t>Or </a:t>
            </a:r>
          </a:p>
          <a:p>
            <a:pPr marL="320040" lvl="1" indent="0">
              <a:buNone/>
            </a:pPr>
            <a:r>
              <a:rPr lang="en-GB" dirty="0"/>
              <a:t>Scan the QR code now to enter your details. </a:t>
            </a:r>
          </a:p>
        </p:txBody>
      </p:sp>
      <p:pic>
        <p:nvPicPr>
          <p:cNvPr id="4" name="Picture 3">
            <a:extLst>
              <a:ext uri="{FF2B5EF4-FFF2-40B4-BE49-F238E27FC236}">
                <a16:creationId xmlns:a16="http://schemas.microsoft.com/office/drawing/2014/main" id="{5AE89867-A3C3-45BC-ACF7-BB2BB4A5AA3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90217" y="371510"/>
            <a:ext cx="1866651" cy="8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Qr code&#10;&#10;Description automatically generated">
            <a:extLst>
              <a:ext uri="{FF2B5EF4-FFF2-40B4-BE49-F238E27FC236}">
                <a16:creationId xmlns:a16="http://schemas.microsoft.com/office/drawing/2014/main" id="{DC03F351-4385-4658-ADAB-F9BC619D87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6789" y="2462971"/>
            <a:ext cx="3193973" cy="3193973"/>
          </a:xfrm>
          <a:prstGeom prst="rect">
            <a:avLst/>
          </a:prstGeom>
        </p:spPr>
      </p:pic>
    </p:spTree>
    <p:extLst>
      <p:ext uri="{BB962C8B-B14F-4D97-AF65-F5344CB8AC3E}">
        <p14:creationId xmlns:p14="http://schemas.microsoft.com/office/powerpoint/2010/main" val="3246250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4F740C-7D46-4674-B39A-426DD740DC0C}"/>
              </a:ext>
            </a:extLst>
          </p:cNvPr>
          <p:cNvSpPr>
            <a:spLocks noGrp="1"/>
          </p:cNvSpPr>
          <p:nvPr>
            <p:ph idx="1"/>
          </p:nvPr>
        </p:nvSpPr>
        <p:spPr>
          <a:xfrm>
            <a:off x="495759" y="1454227"/>
            <a:ext cx="11330600" cy="4717973"/>
          </a:xfrm>
        </p:spPr>
        <p:txBody>
          <a:bodyPr/>
          <a:lstStyle/>
          <a:p>
            <a:pPr>
              <a:lnSpc>
                <a:spcPct val="107000"/>
              </a:lnSpc>
              <a:spcAft>
                <a:spcPts val="800"/>
              </a:spcAft>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Annemaree</a:t>
            </a:r>
            <a:r>
              <a:rPr lang="en-US" sz="1200" dirty="0">
                <a:effectLst/>
                <a:latin typeface="Calibri" panose="020F0502020204030204" pitchFamily="34" charset="0"/>
                <a:ea typeface="Calibri" panose="020F0502020204030204" pitchFamily="34" charset="0"/>
                <a:cs typeface="Times New Roman" panose="02020603050405020304" pitchFamily="18" charset="0"/>
              </a:rPr>
              <a:t> Carroll, Libby Flynn, Emma Sanders O’Connor, Kylee Forrest, Julie Bower, Samuel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Fynes</a:t>
            </a:r>
            <a:r>
              <a:rPr lang="en-US" sz="1200" dirty="0">
                <a:effectLst/>
                <a:latin typeface="Calibri" panose="020F0502020204030204" pitchFamily="34" charset="0"/>
                <a:ea typeface="Calibri" panose="020F0502020204030204" pitchFamily="34" charset="0"/>
                <a:cs typeface="Times New Roman" panose="02020603050405020304" pitchFamily="18" charset="0"/>
              </a:rPr>
              <a:t>-Clinton, Ashley York &amp; Maryam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Ziaei</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(2021) In their words: listening to teachers’ perceptions about stress in the workplace and how to address it, Asia-Pacific Journal of Teacher Education, 49:4, 420-434, DOI: </a:t>
            </a:r>
            <a:r>
              <a:rPr lang="en-GB" sz="1200"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10.1080/1359866X.2020.1789914</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Department for education. (2018).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Mental health and </a:t>
            </a:r>
            <a:r>
              <a:rPr lang="en-US" sz="1200" i="1" dirty="0" err="1">
                <a:effectLst/>
                <a:latin typeface="Calibri" panose="020F0502020204030204" pitchFamily="34" charset="0"/>
                <a:ea typeface="Calibri" panose="020F0502020204030204" pitchFamily="34" charset="0"/>
                <a:cs typeface="Times New Roman" panose="02020603050405020304" pitchFamily="18" charset="0"/>
              </a:rPr>
              <a:t>behaviour</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in schools</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500"/>
              </a:lnSpc>
              <a:spcBef>
                <a:spcPts val="240"/>
              </a:spcBef>
              <a:spcAft>
                <a:spcPts val="600"/>
              </a:spcAft>
            </a:pPr>
            <a:r>
              <a:rPr lang="en-GB" sz="1200" b="0" dirty="0" err="1">
                <a:solidFill>
                  <a:srgbClr val="333333"/>
                </a:solidFill>
                <a:effectLst/>
                <a:latin typeface="Calibri" panose="020F0502020204030204" pitchFamily="34" charset="0"/>
                <a:ea typeface="Calibri" panose="020F0502020204030204" pitchFamily="34" charset="0"/>
              </a:rPr>
              <a:t>Hanušová</a:t>
            </a:r>
            <a:r>
              <a:rPr lang="en-GB" sz="1200" b="0" dirty="0">
                <a:solidFill>
                  <a:srgbClr val="333333"/>
                </a:solidFill>
                <a:effectLst/>
                <a:latin typeface="Calibri" panose="020F0502020204030204" pitchFamily="34" charset="0"/>
                <a:ea typeface="Calibri" panose="020F0502020204030204" pitchFamily="34" charset="0"/>
              </a:rPr>
              <a:t>, S. et al (2017). </a:t>
            </a:r>
            <a:r>
              <a:rPr lang="en-GB" sz="1200" b="0" dirty="0" err="1">
                <a:solidFill>
                  <a:srgbClr val="333333"/>
                </a:solidFill>
                <a:effectLst/>
                <a:latin typeface="Calibri" panose="020F0502020204030204" pitchFamily="34" charset="0"/>
                <a:ea typeface="Calibri" panose="020F0502020204030204" pitchFamily="34" charset="0"/>
              </a:rPr>
              <a:t>Chtějí</a:t>
            </a:r>
            <a:r>
              <a:rPr lang="en-GB" sz="1200" b="0" dirty="0">
                <a:solidFill>
                  <a:srgbClr val="333333"/>
                </a:solidFill>
                <a:effectLst/>
                <a:latin typeface="Calibri" panose="020F0502020204030204" pitchFamily="34" charset="0"/>
                <a:ea typeface="Calibri" panose="020F0502020204030204" pitchFamily="34" charset="0"/>
              </a:rPr>
              <a:t> </a:t>
            </a:r>
            <a:r>
              <a:rPr lang="en-GB" sz="1200" b="0" dirty="0" err="1">
                <a:solidFill>
                  <a:srgbClr val="333333"/>
                </a:solidFill>
                <a:effectLst/>
                <a:latin typeface="Calibri" panose="020F0502020204030204" pitchFamily="34" charset="0"/>
                <a:ea typeface="Calibri" panose="020F0502020204030204" pitchFamily="34" charset="0"/>
              </a:rPr>
              <a:t>zůstat</a:t>
            </a:r>
            <a:r>
              <a:rPr lang="en-GB" sz="1200" b="0" dirty="0">
                <a:solidFill>
                  <a:srgbClr val="333333"/>
                </a:solidFill>
                <a:effectLst/>
                <a:latin typeface="Calibri" panose="020F0502020204030204" pitchFamily="34" charset="0"/>
                <a:ea typeface="Calibri" panose="020F0502020204030204" pitchFamily="34" charset="0"/>
              </a:rPr>
              <a:t> </a:t>
            </a:r>
            <a:r>
              <a:rPr lang="en-GB" sz="1200" b="0" dirty="0" err="1">
                <a:solidFill>
                  <a:srgbClr val="333333"/>
                </a:solidFill>
                <a:effectLst/>
                <a:latin typeface="Calibri" panose="020F0502020204030204" pitchFamily="34" charset="0"/>
                <a:ea typeface="Calibri" panose="020F0502020204030204" pitchFamily="34" charset="0"/>
              </a:rPr>
              <a:t>nebo</a:t>
            </a:r>
            <a:r>
              <a:rPr lang="en-GB" sz="1200" b="0" dirty="0">
                <a:solidFill>
                  <a:srgbClr val="333333"/>
                </a:solidFill>
                <a:effectLst/>
                <a:latin typeface="Calibri" panose="020F0502020204030204" pitchFamily="34" charset="0"/>
                <a:ea typeface="Calibri" panose="020F0502020204030204" pitchFamily="34" charset="0"/>
              </a:rPr>
              <a:t> </a:t>
            </a:r>
            <a:r>
              <a:rPr lang="en-GB" sz="1200" b="0" dirty="0" err="1">
                <a:solidFill>
                  <a:srgbClr val="333333"/>
                </a:solidFill>
                <a:effectLst/>
                <a:latin typeface="Calibri" panose="020F0502020204030204" pitchFamily="34" charset="0"/>
                <a:ea typeface="Calibri" panose="020F0502020204030204" pitchFamily="34" charset="0"/>
              </a:rPr>
              <a:t>odejít</a:t>
            </a:r>
            <a:r>
              <a:rPr lang="en-GB" sz="1200" b="0" dirty="0">
                <a:solidFill>
                  <a:srgbClr val="333333"/>
                </a:solidFill>
                <a:effectLst/>
                <a:latin typeface="Calibri" panose="020F0502020204030204" pitchFamily="34" charset="0"/>
                <a:ea typeface="Calibri" panose="020F0502020204030204" pitchFamily="34" charset="0"/>
              </a:rPr>
              <a:t>? </a:t>
            </a:r>
            <a:r>
              <a:rPr lang="en-GB" sz="1200" b="0" dirty="0" err="1">
                <a:solidFill>
                  <a:srgbClr val="333333"/>
                </a:solidFill>
                <a:effectLst/>
                <a:latin typeface="Calibri" panose="020F0502020204030204" pitchFamily="34" charset="0"/>
                <a:ea typeface="Calibri" panose="020F0502020204030204" pitchFamily="34" charset="0"/>
              </a:rPr>
              <a:t>Začínající</a:t>
            </a:r>
            <a:r>
              <a:rPr lang="en-GB" sz="1200" b="0" dirty="0">
                <a:solidFill>
                  <a:srgbClr val="333333"/>
                </a:solidFill>
                <a:effectLst/>
                <a:latin typeface="Calibri" panose="020F0502020204030204" pitchFamily="34" charset="0"/>
                <a:ea typeface="Calibri" panose="020F0502020204030204" pitchFamily="34" charset="0"/>
              </a:rPr>
              <a:t> </a:t>
            </a:r>
            <a:r>
              <a:rPr lang="en-GB" sz="1200" b="0" dirty="0" err="1">
                <a:solidFill>
                  <a:srgbClr val="333333"/>
                </a:solidFill>
                <a:effectLst/>
                <a:latin typeface="Calibri" panose="020F0502020204030204" pitchFamily="34" charset="0"/>
                <a:ea typeface="Calibri" panose="020F0502020204030204" pitchFamily="34" charset="0"/>
              </a:rPr>
              <a:t>učitelé</a:t>
            </a:r>
            <a:r>
              <a:rPr lang="en-GB" sz="1200" b="0" dirty="0">
                <a:solidFill>
                  <a:srgbClr val="333333"/>
                </a:solidFill>
                <a:effectLst/>
                <a:latin typeface="Calibri" panose="020F0502020204030204" pitchFamily="34" charset="0"/>
                <a:ea typeface="Calibri" panose="020F0502020204030204" pitchFamily="34" charset="0"/>
              </a:rPr>
              <a:t> v </a:t>
            </a:r>
            <a:r>
              <a:rPr lang="en-GB" sz="1200" b="0" dirty="0" err="1">
                <a:solidFill>
                  <a:srgbClr val="333333"/>
                </a:solidFill>
                <a:effectLst/>
                <a:latin typeface="Calibri" panose="020F0502020204030204" pitchFamily="34" charset="0"/>
                <a:ea typeface="Calibri" panose="020F0502020204030204" pitchFamily="34" charset="0"/>
              </a:rPr>
              <a:t>českých</a:t>
            </a:r>
            <a:r>
              <a:rPr lang="en-GB" sz="1200" b="0" dirty="0">
                <a:solidFill>
                  <a:srgbClr val="333333"/>
                </a:solidFill>
                <a:effectLst/>
                <a:latin typeface="Calibri" panose="020F0502020204030204" pitchFamily="34" charset="0"/>
                <a:ea typeface="Calibri" panose="020F0502020204030204" pitchFamily="34" charset="0"/>
              </a:rPr>
              <a:t> </a:t>
            </a:r>
            <a:r>
              <a:rPr lang="en-GB" sz="1200" b="0" dirty="0" err="1">
                <a:solidFill>
                  <a:srgbClr val="333333"/>
                </a:solidFill>
                <a:effectLst/>
                <a:latin typeface="Calibri" panose="020F0502020204030204" pitchFamily="34" charset="0"/>
                <a:ea typeface="Calibri" panose="020F0502020204030204" pitchFamily="34" charset="0"/>
              </a:rPr>
              <a:t>základních</a:t>
            </a:r>
            <a:r>
              <a:rPr lang="en-GB" sz="1200" b="0" dirty="0">
                <a:solidFill>
                  <a:srgbClr val="333333"/>
                </a:solidFill>
                <a:effectLst/>
                <a:latin typeface="Calibri" panose="020F0502020204030204" pitchFamily="34" charset="0"/>
                <a:ea typeface="Calibri" panose="020F0502020204030204" pitchFamily="34" charset="0"/>
              </a:rPr>
              <a:t> </a:t>
            </a:r>
            <a:r>
              <a:rPr lang="en-GB" sz="1200" b="0" dirty="0" err="1">
                <a:solidFill>
                  <a:srgbClr val="333333"/>
                </a:solidFill>
                <a:effectLst/>
                <a:latin typeface="Calibri" panose="020F0502020204030204" pitchFamily="34" charset="0"/>
                <a:ea typeface="Calibri" panose="020F0502020204030204" pitchFamily="34" charset="0"/>
              </a:rPr>
              <a:t>školách</a:t>
            </a:r>
            <a:r>
              <a:rPr lang="en-GB" sz="1200" b="0" dirty="0">
                <a:solidFill>
                  <a:srgbClr val="333333"/>
                </a:solidFill>
                <a:effectLst/>
                <a:latin typeface="Calibri" panose="020F0502020204030204" pitchFamily="34" charset="0"/>
                <a:ea typeface="Calibri" panose="020F0502020204030204" pitchFamily="34" charset="0"/>
              </a:rPr>
              <a:t>. </a:t>
            </a:r>
            <a:r>
              <a:rPr lang="en-GB" sz="1200" b="0" dirty="0" err="1">
                <a:solidFill>
                  <a:srgbClr val="333333"/>
                </a:solidFill>
                <a:effectLst/>
                <a:latin typeface="Calibri" panose="020F0502020204030204" pitchFamily="34" charset="0"/>
                <a:ea typeface="Calibri" panose="020F0502020204030204" pitchFamily="34" charset="0"/>
              </a:rPr>
              <a:t>Masarykova</a:t>
            </a:r>
            <a:r>
              <a:rPr lang="en-GB" sz="1200" b="0" dirty="0">
                <a:solidFill>
                  <a:srgbClr val="333333"/>
                </a:solidFill>
                <a:effectLst/>
                <a:latin typeface="Calibri" panose="020F0502020204030204" pitchFamily="34" charset="0"/>
                <a:ea typeface="Calibri" panose="020F0502020204030204" pitchFamily="34" charset="0"/>
              </a:rPr>
              <a:t> </a:t>
            </a:r>
            <a:r>
              <a:rPr lang="en-GB" sz="1200" b="0" dirty="0" err="1">
                <a:solidFill>
                  <a:srgbClr val="333333"/>
                </a:solidFill>
                <a:effectLst/>
                <a:latin typeface="Calibri" panose="020F0502020204030204" pitchFamily="34" charset="0"/>
                <a:ea typeface="Calibri" panose="020F0502020204030204" pitchFamily="34" charset="0"/>
              </a:rPr>
              <a:t>univerzita</a:t>
            </a:r>
            <a:r>
              <a:rPr lang="en-GB" sz="1200" b="0" dirty="0">
                <a:solidFill>
                  <a:srgbClr val="333333"/>
                </a:solidFill>
                <a:effectLst/>
                <a:latin typeface="Calibri" panose="020F0502020204030204" pitchFamily="34" charset="0"/>
                <a:ea typeface="Calibri" panose="020F0502020204030204" pitchFamily="34" charset="0"/>
              </a:rPr>
              <a:t>. English = Do they want to stay or leave? Beginning teachers in Czech primary schools. Available at: https://munispace.muni.cz/library/catalog/book/1015</a:t>
            </a:r>
            <a:endParaRPr lang="en-GB" sz="1200" b="1" dirty="0">
              <a:effectLst/>
              <a:latin typeface="Times New Roman" panose="02020603050405020304" pitchFamily="18" charset="0"/>
              <a:ea typeface="Times New Roman" panose="02020603050405020304" pitchFamily="18" charset="0"/>
            </a:endParaRPr>
          </a:p>
          <a:p>
            <a:pPr algn="just">
              <a:lnSpc>
                <a:spcPct val="150000"/>
              </a:lnSpc>
              <a:spcAft>
                <a:spcPts val="800"/>
              </a:spcAft>
            </a:pPr>
            <a:r>
              <a:rPr lang="en-GB" sz="1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OECD (2018) TALIS teacher questionnaire. </a:t>
            </a:r>
            <a:r>
              <a:rPr lang="en-GB" sz="1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https://www.oecd.org/education/school/TALIS-2018-MS-Teacher-Questionnaire-ENG.pdf</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1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OECD (2018). Teaching and Learning International Survey (TALIS). https://www.oecd.org/education/talis/talis-2018-data.htm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GB" sz="1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OECD (2021). Building teachers’ wellbeing from primary to upper secondary education. Paris: OECD. </a:t>
            </a:r>
            <a:r>
              <a:rPr lang="en-GB" sz="1200" u="sng" dirty="0">
                <a:solidFill>
                  <a:srgbClr val="333333"/>
                </a:solidFill>
                <a:effectLst/>
                <a:latin typeface="Calibri" panose="020F0502020204030204" pitchFamily="34" charset="0"/>
                <a:ea typeface="Calibri" panose="020F0502020204030204" pitchFamily="34" charset="0"/>
                <a:cs typeface="Calibri" panose="020F0502020204030204" pitchFamily="34" charset="0"/>
                <a:hlinkClick r:id="rId5"/>
              </a:rPr>
              <a:t>https://www.oecd-ilibrary.org/docserver/722fe5cb</a:t>
            </a:r>
            <a:r>
              <a:rPr lang="en-GB" sz="1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Office for Standards in Education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Ofsted</a:t>
            </a:r>
            <a:r>
              <a:rPr lang="en-US" sz="1200" dirty="0">
                <a:effectLst/>
                <a:latin typeface="Calibri" panose="020F0502020204030204" pitchFamily="34" charset="0"/>
                <a:ea typeface="Calibri" panose="020F0502020204030204" pitchFamily="34" charset="0"/>
                <a:cs typeface="Times New Roman" panose="02020603050405020304" pitchFamily="18" charset="0"/>
              </a:rPr>
              <a:t>]. (2019a)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Education inspection framework</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Teacher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Labour</a:t>
            </a:r>
            <a:r>
              <a:rPr lang="en-US" sz="1200" dirty="0">
                <a:effectLst/>
                <a:latin typeface="Calibri" panose="020F0502020204030204" pitchFamily="34" charset="0"/>
                <a:ea typeface="Calibri" panose="020F0502020204030204" pitchFamily="34" charset="0"/>
                <a:cs typeface="Times New Roman" panose="02020603050405020304" pitchFamily="18" charset="0"/>
              </a:rPr>
              <a:t> Market in England: Annual Report 2021</a:t>
            </a:r>
            <a:r>
              <a:rPr lang="en-GB" sz="1200" dirty="0">
                <a:effectLst/>
                <a:latin typeface="Calibri" panose="020F0502020204030204" pitchFamily="34" charset="0"/>
                <a:ea typeface="Calibri" panose="020F0502020204030204" pitchFamily="34" charset="0"/>
                <a:cs typeface="Times New Roman" panose="02020603050405020304" pitchFamily="18" charset="0"/>
              </a:rPr>
              <a:t>. Available at: </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https://files.eric.ed.gov/fulltext/ED615303.pdf</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Tray Geiger &amp; Margarita </a:t>
            </a:r>
            <a:r>
              <a:rPr lang="en-GB" sz="1200" dirty="0" err="1">
                <a:effectLst/>
                <a:latin typeface="Calibri" panose="020F0502020204030204" pitchFamily="34" charset="0"/>
                <a:ea typeface="Calibri" panose="020F0502020204030204" pitchFamily="34" charset="0"/>
                <a:cs typeface="Calibri" panose="020F0502020204030204" pitchFamily="34" charset="0"/>
              </a:rPr>
              <a:t>Pivovarova</a:t>
            </a:r>
            <a:r>
              <a:rPr lang="en-GB" sz="1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(2018)</a:t>
            </a:r>
            <a:r>
              <a:rPr lang="en-GB" sz="12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The effects of working conditions on teacher retention,</a:t>
            </a:r>
            <a:r>
              <a:rPr lang="en-GB" sz="12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Teachers and Teaching,</a:t>
            </a:r>
            <a:r>
              <a:rPr lang="en-GB" sz="12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24:6,</a:t>
            </a:r>
            <a:r>
              <a:rPr lang="en-GB" sz="12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604-625,</a:t>
            </a:r>
            <a:r>
              <a:rPr lang="en-GB" sz="12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DOI: </a:t>
            </a:r>
            <a:r>
              <a:rPr lang="en-GB" sz="1200"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10.1080/13540602.2018.1457524</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Yu, X., Wang, P., </a:t>
            </a:r>
            <a:r>
              <a:rPr lang="en-GB" sz="120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Zhai</a:t>
            </a:r>
            <a:r>
              <a:rPr lang="en-GB" sz="1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X. </a:t>
            </a:r>
            <a:r>
              <a:rPr lang="en-GB" sz="1200" dirty="0">
                <a:effectLst/>
                <a:latin typeface="Calibri" panose="020F0502020204030204" pitchFamily="34" charset="0"/>
                <a:ea typeface="Calibri" panose="020F0502020204030204" pitchFamily="34" charset="0"/>
                <a:cs typeface="Times New Roman" panose="02020603050405020304" pitchFamily="18" charset="0"/>
              </a:rPr>
              <a:t>et al. The Effect of Work Stress on Job Burnout Among Teachers: The Mediating Role of Self-efficacy. Soc Indic Res 122, 701–708 (2015). https://doi.org/10.1007/s11205-014-0716-5</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Title 3">
            <a:extLst>
              <a:ext uri="{FF2B5EF4-FFF2-40B4-BE49-F238E27FC236}">
                <a16:creationId xmlns:a16="http://schemas.microsoft.com/office/drawing/2014/main" id="{C4A1520A-99D9-440E-B11F-5A87D688357B}"/>
              </a:ext>
            </a:extLst>
          </p:cNvPr>
          <p:cNvSpPr txBox="1">
            <a:spLocks noGrp="1"/>
          </p:cNvSpPr>
          <p:nvPr>
            <p:ph type="title"/>
          </p:nvPr>
        </p:nvSpPr>
        <p:spPr>
          <a:xfrm>
            <a:off x="4439605" y="276721"/>
            <a:ext cx="3442908" cy="707886"/>
          </a:xfrm>
          <a:prstGeom prst="rect">
            <a:avLst/>
          </a:prstGeom>
          <a:solidFill>
            <a:schemeClr val="bg1">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ln w="10541" cmpd="sng">
                  <a:solidFill>
                    <a:srgbClr val="462C79">
                      <a:shade val="88000"/>
                      <a:satMod val="110000"/>
                    </a:srgbClr>
                  </a:solidFill>
                  <a:prstDash val="solid"/>
                </a:ln>
                <a:gradFill>
                  <a:gsLst>
                    <a:gs pos="0">
                      <a:srgbClr val="462C79">
                        <a:tint val="40000"/>
                        <a:satMod val="250000"/>
                      </a:srgbClr>
                    </a:gs>
                    <a:gs pos="9000">
                      <a:srgbClr val="462C79">
                        <a:tint val="52000"/>
                        <a:satMod val="300000"/>
                      </a:srgbClr>
                    </a:gs>
                    <a:gs pos="50000">
                      <a:srgbClr val="462C79">
                        <a:shade val="20000"/>
                        <a:satMod val="300000"/>
                      </a:srgbClr>
                    </a:gs>
                    <a:gs pos="79000">
                      <a:srgbClr val="462C79">
                        <a:tint val="52000"/>
                        <a:satMod val="300000"/>
                      </a:srgbClr>
                    </a:gs>
                    <a:gs pos="100000">
                      <a:srgbClr val="462C79">
                        <a:tint val="40000"/>
                        <a:satMod val="250000"/>
                      </a:srgbClr>
                    </a:gs>
                  </a:gsLst>
                  <a:lin ang="5400000"/>
                </a:gradFill>
                <a:latin typeface="Calibri"/>
                <a:sym typeface="Arial"/>
              </a:rPr>
              <a:t>References</a:t>
            </a:r>
            <a:endParaRPr kumimoji="0" lang="en-US" sz="2400" i="0" u="none" strike="noStrike" kern="1200" cap="none" spc="0" normalizeH="0" baseline="0" noProof="0" dirty="0">
              <a:ln w="10541" cmpd="sng">
                <a:solidFill>
                  <a:srgbClr val="462C79">
                    <a:shade val="88000"/>
                    <a:satMod val="110000"/>
                  </a:srgbClr>
                </a:solidFill>
                <a:prstDash val="solid"/>
              </a:ln>
              <a:gradFill>
                <a:gsLst>
                  <a:gs pos="0">
                    <a:srgbClr val="462C79">
                      <a:tint val="40000"/>
                      <a:satMod val="250000"/>
                    </a:srgbClr>
                  </a:gs>
                  <a:gs pos="9000">
                    <a:srgbClr val="462C79">
                      <a:tint val="52000"/>
                      <a:satMod val="300000"/>
                    </a:srgbClr>
                  </a:gs>
                  <a:gs pos="50000">
                    <a:srgbClr val="462C79">
                      <a:shade val="20000"/>
                      <a:satMod val="300000"/>
                    </a:srgbClr>
                  </a:gs>
                  <a:gs pos="79000">
                    <a:srgbClr val="462C79">
                      <a:tint val="52000"/>
                      <a:satMod val="300000"/>
                    </a:srgbClr>
                  </a:gs>
                  <a:gs pos="100000">
                    <a:srgbClr val="462C79">
                      <a:tint val="40000"/>
                      <a:satMod val="250000"/>
                    </a:srgbClr>
                  </a:gs>
                </a:gsLst>
                <a:lin ang="5400000"/>
              </a:gradFill>
              <a:effectLst/>
              <a:uLnTx/>
              <a:uFillTx/>
              <a:latin typeface="Calibri"/>
              <a:ea typeface="+mn-ea"/>
              <a:cs typeface="+mn-cs"/>
              <a:sym typeface="Arial"/>
            </a:endParaRPr>
          </a:p>
        </p:txBody>
      </p:sp>
      <p:pic>
        <p:nvPicPr>
          <p:cNvPr id="5" name="Picture 4">
            <a:extLst>
              <a:ext uri="{FF2B5EF4-FFF2-40B4-BE49-F238E27FC236}">
                <a16:creationId xmlns:a16="http://schemas.microsoft.com/office/drawing/2014/main" id="{AB026577-9460-45C7-83A2-7E9A32A48578}"/>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90217" y="371510"/>
            <a:ext cx="1866651" cy="8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8510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65;p6">
            <a:extLst>
              <a:ext uri="{FF2B5EF4-FFF2-40B4-BE49-F238E27FC236}">
                <a16:creationId xmlns:a16="http://schemas.microsoft.com/office/drawing/2014/main" id="{902E7BD9-EE7C-4A77-AD9A-95F074884E95}"/>
              </a:ext>
            </a:extLst>
          </p:cNvPr>
          <p:cNvSpPr txBox="1">
            <a:spLocks noGrp="1"/>
          </p:cNvSpPr>
          <p:nvPr>
            <p:ph type="title"/>
          </p:nvPr>
        </p:nvSpPr>
        <p:spPr>
          <a:xfrm>
            <a:off x="4330847" y="6413241"/>
            <a:ext cx="10515600" cy="1325563"/>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461E7C"/>
              </a:buClr>
              <a:buSzPts val="4800"/>
              <a:buFont typeface="Arial"/>
              <a:buNone/>
            </a:pPr>
            <a:r>
              <a:rPr lang="en-US" sz="1600" dirty="0"/>
              <a:t>*Extended references available upon request </a:t>
            </a:r>
            <a:endParaRPr sz="1600" dirty="0"/>
          </a:p>
        </p:txBody>
      </p:sp>
      <p:sp>
        <p:nvSpPr>
          <p:cNvPr id="8" name="TextBox 7">
            <a:extLst>
              <a:ext uri="{FF2B5EF4-FFF2-40B4-BE49-F238E27FC236}">
                <a16:creationId xmlns:a16="http://schemas.microsoft.com/office/drawing/2014/main" id="{E282A7BD-A2BF-475B-9DB3-2626C3A9F96D}"/>
              </a:ext>
            </a:extLst>
          </p:cNvPr>
          <p:cNvSpPr txBox="1"/>
          <p:nvPr/>
        </p:nvSpPr>
        <p:spPr>
          <a:xfrm>
            <a:off x="4215511" y="141670"/>
            <a:ext cx="3033590" cy="707886"/>
          </a:xfrm>
          <a:prstGeom prst="rect">
            <a:avLst/>
          </a:prstGeom>
          <a:solidFill>
            <a:schemeClr val="bg1">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ln w="10541" cmpd="sng">
                  <a:solidFill>
                    <a:srgbClr val="462C79">
                      <a:shade val="88000"/>
                      <a:satMod val="110000"/>
                    </a:srgbClr>
                  </a:solidFill>
                  <a:prstDash val="solid"/>
                </a:ln>
                <a:gradFill>
                  <a:gsLst>
                    <a:gs pos="0">
                      <a:srgbClr val="462C79">
                        <a:tint val="40000"/>
                        <a:satMod val="250000"/>
                      </a:srgbClr>
                    </a:gs>
                    <a:gs pos="9000">
                      <a:srgbClr val="462C79">
                        <a:tint val="52000"/>
                        <a:satMod val="300000"/>
                      </a:srgbClr>
                    </a:gs>
                    <a:gs pos="50000">
                      <a:srgbClr val="462C79">
                        <a:shade val="20000"/>
                        <a:satMod val="300000"/>
                      </a:srgbClr>
                    </a:gs>
                    <a:gs pos="79000">
                      <a:srgbClr val="462C79">
                        <a:tint val="52000"/>
                        <a:satMod val="300000"/>
                      </a:srgbClr>
                    </a:gs>
                    <a:gs pos="100000">
                      <a:srgbClr val="462C79">
                        <a:tint val="40000"/>
                        <a:satMod val="250000"/>
                      </a:srgbClr>
                    </a:gs>
                  </a:gsLst>
                  <a:lin ang="5400000"/>
                </a:gradFill>
                <a:latin typeface="Calibri"/>
                <a:sym typeface="Arial"/>
              </a:rPr>
              <a:t>References</a:t>
            </a:r>
            <a:endParaRPr kumimoji="0" lang="en-US" sz="2400" i="0" u="none" strike="noStrike" kern="1200" cap="none" spc="0" normalizeH="0" baseline="0" noProof="0" dirty="0">
              <a:ln w="10541" cmpd="sng">
                <a:solidFill>
                  <a:srgbClr val="462C79">
                    <a:shade val="88000"/>
                    <a:satMod val="110000"/>
                  </a:srgbClr>
                </a:solidFill>
                <a:prstDash val="solid"/>
              </a:ln>
              <a:gradFill>
                <a:gsLst>
                  <a:gs pos="0">
                    <a:srgbClr val="462C79">
                      <a:tint val="40000"/>
                      <a:satMod val="250000"/>
                    </a:srgbClr>
                  </a:gs>
                  <a:gs pos="9000">
                    <a:srgbClr val="462C79">
                      <a:tint val="52000"/>
                      <a:satMod val="300000"/>
                    </a:srgbClr>
                  </a:gs>
                  <a:gs pos="50000">
                    <a:srgbClr val="462C79">
                      <a:shade val="20000"/>
                      <a:satMod val="300000"/>
                    </a:srgbClr>
                  </a:gs>
                  <a:gs pos="79000">
                    <a:srgbClr val="462C79">
                      <a:tint val="52000"/>
                      <a:satMod val="300000"/>
                    </a:srgbClr>
                  </a:gs>
                  <a:gs pos="100000">
                    <a:srgbClr val="462C79">
                      <a:tint val="40000"/>
                      <a:satMod val="250000"/>
                    </a:srgbClr>
                  </a:gs>
                </a:gsLst>
                <a:lin ang="5400000"/>
              </a:gradFill>
              <a:effectLst/>
              <a:uLnTx/>
              <a:uFillTx/>
              <a:latin typeface="Calibri"/>
              <a:ea typeface="+mn-ea"/>
              <a:cs typeface="+mn-cs"/>
              <a:sym typeface="Arial"/>
            </a:endParaRPr>
          </a:p>
        </p:txBody>
      </p:sp>
      <p:sp>
        <p:nvSpPr>
          <p:cNvPr id="2" name="TextBox 1">
            <a:extLst>
              <a:ext uri="{FF2B5EF4-FFF2-40B4-BE49-F238E27FC236}">
                <a16:creationId xmlns:a16="http://schemas.microsoft.com/office/drawing/2014/main" id="{6D941E5D-6FB8-4B2F-87B7-4CBD75E33D8A}"/>
              </a:ext>
            </a:extLst>
          </p:cNvPr>
          <p:cNvSpPr txBox="1"/>
          <p:nvPr/>
        </p:nvSpPr>
        <p:spPr>
          <a:xfrm>
            <a:off x="606950" y="1093304"/>
            <a:ext cx="11124031" cy="5693866"/>
          </a:xfrm>
          <a:prstGeom prst="rect">
            <a:avLst/>
          </a:prstGeom>
          <a:noFill/>
        </p:spPr>
        <p:txBody>
          <a:bodyPr wrap="square" rtlCol="0">
            <a:spAutoFit/>
          </a:bodyPr>
          <a:lstStyle/>
          <a:p>
            <a:r>
              <a:rPr lang="en-US" dirty="0"/>
              <a:t>References:</a:t>
            </a:r>
          </a:p>
          <a:p>
            <a:endParaRPr lang="en-US" dirty="0"/>
          </a:p>
          <a:p>
            <a:r>
              <a:rPr lang="en-US" sz="1600" dirty="0"/>
              <a:t>Lombardo, M. M., &amp; </a:t>
            </a:r>
            <a:r>
              <a:rPr lang="en-US" sz="1600" dirty="0" err="1"/>
              <a:t>Eichinger</a:t>
            </a:r>
            <a:r>
              <a:rPr lang="en-US" sz="1600" dirty="0"/>
              <a:t>, R. W. (2000). High potentials as high learners. Human Resource Management, 39(4), 	321–329. </a:t>
            </a:r>
          </a:p>
          <a:p>
            <a:r>
              <a:rPr lang="en-US" sz="1600" dirty="0"/>
              <a:t>Oliver, D. H., Church, A. H., Lewis, R., &amp; Desrosiers, E. I. (2009). An integrated framework for assessing, coaching 	and developing global leaders. In W. H. Mobley, Y. Wang &amp; M. Li (Eds.), Advances in global leadership (Vol. 	5; pp.195–224). Bingley, UK: Emerald Group. </a:t>
            </a:r>
          </a:p>
          <a:p>
            <a:r>
              <a:rPr lang="en-US" sz="1600" dirty="0"/>
              <a:t>Park, S., </a:t>
            </a:r>
            <a:r>
              <a:rPr lang="en-US" sz="1600" dirty="0" err="1"/>
              <a:t>Jeong</a:t>
            </a:r>
            <a:r>
              <a:rPr lang="en-US" sz="1600" dirty="0"/>
              <a:t>, S., Jang, S., Yoon, S. W., &amp; Lim, D. H. (2018). Critical review of global leadership literature: Toward 	an integrative global leadership framework. Human Resource Development Review, 17(1), 95–120. </a:t>
            </a:r>
          </a:p>
          <a:p>
            <a:r>
              <a:rPr lang="en-US" sz="1600" dirty="0" err="1"/>
              <a:t>Prastacos</a:t>
            </a:r>
            <a:r>
              <a:rPr lang="en-US" sz="1600" dirty="0"/>
              <a:t>, G. P., </a:t>
            </a:r>
            <a:r>
              <a:rPr lang="en-US" sz="1600" dirty="0" err="1"/>
              <a:t>Soderquist</a:t>
            </a:r>
            <a:r>
              <a:rPr lang="en-US" sz="1600" dirty="0"/>
              <a:t>, K. E., &amp; </a:t>
            </a:r>
            <a:r>
              <a:rPr lang="en-US" sz="1600" dirty="0" err="1"/>
              <a:t>Vakola</a:t>
            </a:r>
            <a:r>
              <a:rPr lang="en-US" sz="1600" dirty="0"/>
              <a:t>, M. (2005). A strategic forward-looking approach to competency 	modelling. Business Leadership Review II:II, 1–5. </a:t>
            </a:r>
          </a:p>
          <a:p>
            <a:r>
              <a:rPr lang="en-US" sz="1600" dirty="0" err="1"/>
              <a:t>Seemiller</a:t>
            </a:r>
            <a:r>
              <a:rPr lang="en-US" sz="1600" dirty="0"/>
              <a:t>, C. (2018). A competency-based model for youth leadership development. Journal of Leadership 	Education, 17(1), 56–72.Tables Table 1: The Leadership Architect ® 2009 global norms by job function (Dai, 	Tan</a:t>
            </a:r>
          </a:p>
          <a:p>
            <a:r>
              <a:rPr lang="en-US" sz="1600" dirty="0">
                <a:solidFill>
                  <a:schemeClr val="tx2"/>
                </a:solidFill>
              </a:rPr>
              <a:t>Day, D. V. (2018). The Leadership Quarterly yearly review: Pushing the frontiers of leadership scholarship. The Leadership Quarterly, 1. </a:t>
            </a:r>
          </a:p>
          <a:p>
            <a:r>
              <a:rPr lang="en-US" sz="1600" dirty="0">
                <a:solidFill>
                  <a:schemeClr val="tx2"/>
                </a:solidFill>
              </a:rPr>
              <a:t>Dai, G., Tang, K. Y., De Meuse, K. P. (2009). The Leadership Architect ® 2009 global norms Report 1: Competency norms and analysis. Korn Ferry International: Minneapolis, MN.</a:t>
            </a:r>
          </a:p>
          <a:p>
            <a:r>
              <a:rPr lang="en-US" sz="1600" dirty="0">
                <a:solidFill>
                  <a:schemeClr val="tx2"/>
                </a:solidFill>
              </a:rPr>
              <a:t>De Meuse, K. P., Dai, G., Swisher, V. V., </a:t>
            </a:r>
            <a:r>
              <a:rPr lang="en-US" sz="1600" dirty="0" err="1">
                <a:solidFill>
                  <a:schemeClr val="tx2"/>
                </a:solidFill>
              </a:rPr>
              <a:t>Eichinger</a:t>
            </a:r>
            <a:r>
              <a:rPr lang="en-US" sz="1600" dirty="0">
                <a:solidFill>
                  <a:schemeClr val="tx2"/>
                </a:solidFill>
              </a:rPr>
              <a:t>, R. W., &amp; Lombardo, M. M. (2012). Leadership development: Exploring, clarifying, and expanding our understanding of learning agility. Industrial and Organizational Psychology, 5, 280–315. </a:t>
            </a:r>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61F359F1-C81B-49BD-8E26-580C01B9259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0217" y="371510"/>
            <a:ext cx="1866651" cy="8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467812"/>
      </p:ext>
    </p:extLst>
  </p:cSld>
  <p:clrMapOvr>
    <a:masterClrMapping/>
  </p:clrMapOvr>
  <p:extLst>
    <p:ext uri="{E180D4A7-C9FB-4DFB-919C-405C955672EB}">
      <p14:showEvtLst xmlns:p14="http://schemas.microsoft.com/office/powerpoint/2010/main">
        <p14:playEvt time="0" objId="10"/>
        <p14:stopEvt time="54316" objId="10"/>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52F56-63BC-4B2F-AED1-6B6E88C2CCF0}"/>
              </a:ext>
            </a:extLst>
          </p:cNvPr>
          <p:cNvSpPr>
            <a:spLocks noGrp="1"/>
          </p:cNvSpPr>
          <p:nvPr>
            <p:ph type="title"/>
          </p:nvPr>
        </p:nvSpPr>
        <p:spPr>
          <a:xfrm>
            <a:off x="1148240" y="1201056"/>
            <a:ext cx="9146380" cy="609992"/>
          </a:xfrm>
        </p:spPr>
        <p:txBody>
          <a:bodyPr/>
          <a:lstStyle/>
          <a:p>
            <a:pPr algn="ctr"/>
            <a:r>
              <a:rPr lang="en-GB" sz="4000" dirty="0"/>
              <a:t>Want to be a part of </a:t>
            </a:r>
            <a:r>
              <a:rPr lang="en-GB" sz="4000" dirty="0" err="1"/>
              <a:t>GlobeLADDER</a:t>
            </a:r>
            <a:r>
              <a:rPr lang="en-GB" sz="4000" dirty="0"/>
              <a:t> project </a:t>
            </a:r>
          </a:p>
        </p:txBody>
      </p:sp>
      <p:sp>
        <p:nvSpPr>
          <p:cNvPr id="3" name="Content Placeholder 2">
            <a:extLst>
              <a:ext uri="{FF2B5EF4-FFF2-40B4-BE49-F238E27FC236}">
                <a16:creationId xmlns:a16="http://schemas.microsoft.com/office/drawing/2014/main" id="{F47695B2-C9AF-43CF-930F-B6C5982DA689}"/>
              </a:ext>
            </a:extLst>
          </p:cNvPr>
          <p:cNvSpPr>
            <a:spLocks noGrp="1"/>
          </p:cNvSpPr>
          <p:nvPr>
            <p:ph idx="1"/>
          </p:nvPr>
        </p:nvSpPr>
        <p:spPr>
          <a:xfrm>
            <a:off x="465191" y="1953130"/>
            <a:ext cx="6122896" cy="3962927"/>
          </a:xfrm>
        </p:spPr>
        <p:txBody>
          <a:bodyPr/>
          <a:lstStyle/>
          <a:p>
            <a:r>
              <a:rPr lang="en-GB" dirty="0"/>
              <a:t>Please contact on any of the following emails:</a:t>
            </a:r>
          </a:p>
          <a:p>
            <a:pPr lvl="1"/>
            <a:r>
              <a:rPr lang="en-GB" dirty="0"/>
              <a:t>Leslie </a:t>
            </a:r>
            <a:r>
              <a:rPr lang="en-GB" dirty="0" err="1"/>
              <a:t>Blachard</a:t>
            </a:r>
            <a:r>
              <a:rPr lang="en-GB" dirty="0"/>
              <a:t> - </a:t>
            </a:r>
            <a:r>
              <a:rPr lang="en-GB" dirty="0">
                <a:hlinkClick r:id="rId3"/>
              </a:rPr>
              <a:t>lellb@lsu.edu</a:t>
            </a:r>
            <a:endParaRPr lang="en-GB" dirty="0"/>
          </a:p>
          <a:p>
            <a:pPr lvl="1"/>
            <a:r>
              <a:rPr lang="en-GB" dirty="0" err="1"/>
              <a:t>Beng</a:t>
            </a:r>
            <a:r>
              <a:rPr lang="en-GB" dirty="0"/>
              <a:t> </a:t>
            </a:r>
            <a:r>
              <a:rPr lang="en-GB" dirty="0" err="1"/>
              <a:t>Huat</a:t>
            </a:r>
            <a:r>
              <a:rPr lang="en-GB" dirty="0"/>
              <a:t> See - </a:t>
            </a:r>
            <a:r>
              <a:rPr lang="en-GB" dirty="0">
                <a:hlinkClick r:id="rId4"/>
              </a:rPr>
              <a:t>b.h.see@durham.ac.uk</a:t>
            </a:r>
            <a:endParaRPr lang="en-GB" dirty="0"/>
          </a:p>
          <a:p>
            <a:pPr lvl="1"/>
            <a:r>
              <a:rPr lang="en-GB" dirty="0"/>
              <a:t>Kulwinder Maude - </a:t>
            </a:r>
            <a:r>
              <a:rPr lang="de-DE" dirty="0">
                <a:hlinkClick r:id="rId5"/>
              </a:rPr>
              <a:t>kulwinder.maude@durham.ac.uk</a:t>
            </a:r>
            <a:endParaRPr lang="de-DE" dirty="0"/>
          </a:p>
          <a:p>
            <a:pPr marL="1920240" lvl="8" indent="0">
              <a:buNone/>
            </a:pPr>
            <a:r>
              <a:rPr lang="de-DE" sz="2600" dirty="0"/>
              <a:t>	</a:t>
            </a:r>
            <a:r>
              <a:rPr lang="en-GB" sz="2600" dirty="0"/>
              <a:t>Or </a:t>
            </a:r>
          </a:p>
          <a:p>
            <a:pPr marL="320040" lvl="1" indent="0">
              <a:buNone/>
            </a:pPr>
            <a:r>
              <a:rPr lang="en-GB" dirty="0"/>
              <a:t>Scan the QR code now to enter your details. </a:t>
            </a:r>
          </a:p>
        </p:txBody>
      </p:sp>
      <p:pic>
        <p:nvPicPr>
          <p:cNvPr id="4" name="Picture 3">
            <a:extLst>
              <a:ext uri="{FF2B5EF4-FFF2-40B4-BE49-F238E27FC236}">
                <a16:creationId xmlns:a16="http://schemas.microsoft.com/office/drawing/2014/main" id="{5AE89867-A3C3-45BC-ACF7-BB2BB4A5AA3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90217" y="371510"/>
            <a:ext cx="1866651" cy="8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Qr code&#10;&#10;Description automatically generated">
            <a:extLst>
              <a:ext uri="{FF2B5EF4-FFF2-40B4-BE49-F238E27FC236}">
                <a16:creationId xmlns:a16="http://schemas.microsoft.com/office/drawing/2014/main" id="{DC03F351-4385-4658-ADAB-F9BC619D87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6789" y="2462971"/>
            <a:ext cx="3193973" cy="3193973"/>
          </a:xfrm>
          <a:prstGeom prst="rect">
            <a:avLst/>
          </a:prstGeom>
        </p:spPr>
      </p:pic>
    </p:spTree>
    <p:extLst>
      <p:ext uri="{BB962C8B-B14F-4D97-AF65-F5344CB8AC3E}">
        <p14:creationId xmlns:p14="http://schemas.microsoft.com/office/powerpoint/2010/main" val="546256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1DEB6-9078-4D58-AC3A-77D85D4BE73E}"/>
              </a:ext>
            </a:extLst>
          </p:cNvPr>
          <p:cNvSpPr>
            <a:spLocks noGrp="1"/>
          </p:cNvSpPr>
          <p:nvPr>
            <p:ph type="title"/>
          </p:nvPr>
        </p:nvSpPr>
        <p:spPr>
          <a:xfrm>
            <a:off x="3102872" y="428547"/>
            <a:ext cx="7719590" cy="685029"/>
          </a:xfrm>
        </p:spPr>
        <p:txBody>
          <a:bodyPr/>
          <a:lstStyle/>
          <a:p>
            <a:r>
              <a:rPr lang="en-US" sz="5400" b="1" dirty="0"/>
              <a:t>Project </a:t>
            </a:r>
            <a:r>
              <a:rPr lang="en-US" sz="5400" b="1" dirty="0" err="1"/>
              <a:t>GlobeLADDER</a:t>
            </a:r>
            <a:endParaRPr lang="en-US" sz="5400" b="1" dirty="0"/>
          </a:p>
        </p:txBody>
      </p:sp>
      <p:sp>
        <p:nvSpPr>
          <p:cNvPr id="3" name="Content Placeholder 2">
            <a:extLst>
              <a:ext uri="{FF2B5EF4-FFF2-40B4-BE49-F238E27FC236}">
                <a16:creationId xmlns:a16="http://schemas.microsoft.com/office/drawing/2014/main" id="{4871B9AC-7715-477B-A5CF-AF51E7C2E807}"/>
              </a:ext>
            </a:extLst>
          </p:cNvPr>
          <p:cNvSpPr>
            <a:spLocks noGrp="1"/>
          </p:cNvSpPr>
          <p:nvPr>
            <p:ph idx="1"/>
          </p:nvPr>
        </p:nvSpPr>
        <p:spPr>
          <a:xfrm>
            <a:off x="767252" y="2531435"/>
            <a:ext cx="10657495" cy="1795129"/>
          </a:xfrm>
        </p:spPr>
        <p:txBody>
          <a:bodyPr/>
          <a:lstStyle/>
          <a:p>
            <a:pPr marL="0" indent="0" algn="ctr">
              <a:buNone/>
            </a:pPr>
            <a:r>
              <a:rPr lang="en-US" dirty="0"/>
              <a:t>A collaborative research partnership with Louisiana State University (US), Mendel University (CZ), Durham University (UK), University College of London (UK) and Leeds Trinity University (UK).</a:t>
            </a:r>
          </a:p>
        </p:txBody>
      </p:sp>
    </p:spTree>
    <p:extLst>
      <p:ext uri="{BB962C8B-B14F-4D97-AF65-F5344CB8AC3E}">
        <p14:creationId xmlns:p14="http://schemas.microsoft.com/office/powerpoint/2010/main" val="139632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0384" y="2041723"/>
            <a:ext cx="5050055" cy="3323987"/>
          </a:xfrm>
          <a:prstGeom prst="rect">
            <a:avLst/>
          </a:prstGeom>
          <a:noFill/>
        </p:spPr>
        <p:txBody>
          <a:bodyPr wrap="square" rtlCol="0">
            <a:spAutoFit/>
          </a:bodyPr>
          <a:lstStyle/>
          <a:p>
            <a:pPr algn="ctr"/>
            <a:r>
              <a:rPr lang="en-US" sz="6000" dirty="0"/>
              <a:t>SOS</a:t>
            </a:r>
            <a:r>
              <a:rPr lang="en-US" dirty="0"/>
              <a:t> </a:t>
            </a:r>
          </a:p>
          <a:p>
            <a:pPr algn="ctr"/>
            <a:r>
              <a:rPr lang="en-US" sz="2400" dirty="0"/>
              <a:t>Save our staff </a:t>
            </a:r>
          </a:p>
          <a:p>
            <a:endParaRPr lang="en-US" dirty="0"/>
          </a:p>
          <a:p>
            <a:r>
              <a:rPr lang="en-US" dirty="0"/>
              <a:t>An increasing number of teachers frequently report experiencing mental ill-health; education professionals have the largest number of mental ill- health reports compared to any working group in Britain. </a:t>
            </a:r>
          </a:p>
          <a:p>
            <a:r>
              <a:rPr lang="en-US" dirty="0"/>
              <a:t>                                                      (OFSTED, 2019a)</a:t>
            </a:r>
          </a:p>
        </p:txBody>
      </p:sp>
      <p:pic>
        <p:nvPicPr>
          <p:cNvPr id="3" name="Picture 2"/>
          <p:cNvPicPr>
            <a:picLocks noChangeAspect="1"/>
          </p:cNvPicPr>
          <p:nvPr/>
        </p:nvPicPr>
        <p:blipFill>
          <a:blip r:embed="rId3"/>
          <a:stretch>
            <a:fillRect/>
          </a:stretch>
        </p:blipFill>
        <p:spPr>
          <a:xfrm>
            <a:off x="7645434" y="329695"/>
            <a:ext cx="4154410" cy="5539213"/>
          </a:xfrm>
          <a:prstGeom prst="rect">
            <a:avLst/>
          </a:prstGeom>
        </p:spPr>
      </p:pic>
    </p:spTree>
    <p:extLst>
      <p:ext uri="{BB962C8B-B14F-4D97-AF65-F5344CB8AC3E}">
        <p14:creationId xmlns:p14="http://schemas.microsoft.com/office/powerpoint/2010/main" val="2538451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3536" y="1251219"/>
            <a:ext cx="7088864" cy="1020762"/>
          </a:xfrm>
        </p:spPr>
        <p:txBody>
          <a:bodyPr/>
          <a:lstStyle/>
          <a:p>
            <a:r>
              <a:rPr lang="en-US" sz="4000" dirty="0"/>
              <a:t>Why teacher wellbeing matters? </a:t>
            </a:r>
          </a:p>
        </p:txBody>
      </p:sp>
      <p:sp>
        <p:nvSpPr>
          <p:cNvPr id="3" name="Content Placeholder 2"/>
          <p:cNvSpPr>
            <a:spLocks noGrp="1"/>
          </p:cNvSpPr>
          <p:nvPr>
            <p:ph idx="1"/>
          </p:nvPr>
        </p:nvSpPr>
        <p:spPr>
          <a:xfrm>
            <a:off x="1487813" y="2430596"/>
            <a:ext cx="9216373" cy="2813433"/>
          </a:xfrm>
        </p:spPr>
        <p:txBody>
          <a:bodyPr/>
          <a:lstStyle/>
          <a:p>
            <a:r>
              <a:rPr lang="en-GB" sz="2000" dirty="0"/>
              <a:t>Research suggests that there is a strong correlation between teachers’ wellbeing, job satisfaction and attrition (Geiger &amp; </a:t>
            </a:r>
            <a:r>
              <a:rPr lang="en-GB" sz="2000" dirty="0" err="1"/>
              <a:t>Pivovarova</a:t>
            </a:r>
            <a:r>
              <a:rPr lang="en-GB" sz="2000" dirty="0"/>
              <a:t> 2018; Wang et al 2015)</a:t>
            </a:r>
          </a:p>
          <a:p>
            <a:r>
              <a:rPr lang="en-GB" sz="2000" dirty="0"/>
              <a:t>Even before the pandemic, one in six teachers across OECD countries  reported feeling very stressed in school (OECD 2021).</a:t>
            </a:r>
          </a:p>
          <a:p>
            <a:r>
              <a:rPr lang="en-GB" sz="2000" dirty="0"/>
              <a:t>Attrition is highest in the first 5 years of a teacher’s career</a:t>
            </a:r>
          </a:p>
          <a:p>
            <a:r>
              <a:rPr lang="en-GB" sz="2000" dirty="0"/>
              <a:t>Teacher wellbeing has a knock-on effect on students’ wellbeing and academic outcomes </a:t>
            </a:r>
            <a:r>
              <a:rPr lang="en-GB" sz="1800" dirty="0">
                <a:effectLst/>
                <a:latin typeface="Calibri" panose="020F0502020204030204" pitchFamily="34" charset="0"/>
                <a:ea typeface="Times New Roman" panose="02020603050405020304" pitchFamily="18" charset="0"/>
              </a:rPr>
              <a:t>(</a:t>
            </a:r>
            <a:r>
              <a:rPr lang="en-GB" sz="1800" u="sng" dirty="0">
                <a:solidFill>
                  <a:srgbClr val="0563C1"/>
                </a:solidFill>
                <a:effectLst/>
                <a:latin typeface="Calibri" panose="020F0502020204030204" pitchFamily="34" charset="0"/>
                <a:ea typeface="Times New Roman" panose="02020603050405020304" pitchFamily="18" charset="0"/>
                <a:hlinkClick r:id="rId3"/>
              </a:rPr>
              <a:t>Carroll et al. 2021</a:t>
            </a:r>
            <a:r>
              <a:rPr lang="en-GB" sz="1800" u="sng" dirty="0">
                <a:solidFill>
                  <a:srgbClr val="0563C1"/>
                </a:solidFill>
                <a:effectLst/>
                <a:latin typeface="Calibri" panose="020F0502020204030204" pitchFamily="34" charset="0"/>
                <a:ea typeface="Times New Roman" panose="02020603050405020304" pitchFamily="18" charset="0"/>
              </a:rPr>
              <a:t>; OECD 2019</a:t>
            </a:r>
            <a:r>
              <a:rPr lang="en-GB" sz="1800" dirty="0">
                <a:effectLst/>
                <a:latin typeface="Calibri" panose="020F0502020204030204" pitchFamily="34" charset="0"/>
                <a:ea typeface="Times New Roman" panose="02020603050405020304" pitchFamily="18" charset="0"/>
              </a:rPr>
              <a:t>)</a:t>
            </a:r>
            <a:r>
              <a:rPr lang="en-GB" sz="1400" dirty="0">
                <a:effectLst/>
              </a:rPr>
              <a:t> </a:t>
            </a:r>
            <a:endParaRPr lang="en-GB" sz="2000" dirty="0"/>
          </a:p>
        </p:txBody>
      </p:sp>
      <p:pic>
        <p:nvPicPr>
          <p:cNvPr id="4" name="Picture 3">
            <a:extLst>
              <a:ext uri="{FF2B5EF4-FFF2-40B4-BE49-F238E27FC236}">
                <a16:creationId xmlns:a16="http://schemas.microsoft.com/office/drawing/2014/main" id="{3F45AACF-4416-47A7-9A2B-3BED1FF9EC2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37983" y="484015"/>
            <a:ext cx="1866651" cy="8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961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7" name="TextBox 2"/>
          <p:cNvSpPr txBox="1">
            <a:spLocks noChangeArrowheads="1"/>
          </p:cNvSpPr>
          <p:nvPr/>
        </p:nvSpPr>
        <p:spPr bwMode="auto">
          <a:xfrm>
            <a:off x="454937" y="6299908"/>
            <a:ext cx="11204318"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rbel" charset="0"/>
                <a:ea typeface="MS PGothic" charset="0"/>
                <a:cs typeface="MS PGothic" charset="0"/>
              </a:defRPr>
            </a:lvl1pPr>
            <a:lvl2pPr marL="742950" indent="-285750">
              <a:defRPr sz="2400">
                <a:solidFill>
                  <a:schemeClr val="tx1"/>
                </a:solidFill>
                <a:latin typeface="Corbel" charset="0"/>
                <a:ea typeface="MS PGothic" charset="0"/>
                <a:cs typeface="MS PGothic" charset="0"/>
              </a:defRPr>
            </a:lvl2pPr>
            <a:lvl3pPr marL="1143000" indent="-228600">
              <a:defRPr sz="2400">
                <a:solidFill>
                  <a:schemeClr val="tx1"/>
                </a:solidFill>
                <a:latin typeface="Corbel" charset="0"/>
                <a:ea typeface="MS PGothic" charset="0"/>
                <a:cs typeface="MS PGothic" charset="0"/>
              </a:defRPr>
            </a:lvl3pPr>
            <a:lvl4pPr marL="1600200" indent="-228600">
              <a:defRPr sz="2400">
                <a:solidFill>
                  <a:schemeClr val="tx1"/>
                </a:solidFill>
                <a:latin typeface="Corbel" charset="0"/>
                <a:ea typeface="MS PGothic" charset="0"/>
                <a:cs typeface="MS PGothic" charset="0"/>
              </a:defRPr>
            </a:lvl4pPr>
            <a:lvl5pPr marL="2057400" indent="-22860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r>
              <a:rPr lang="en-US" sz="1600" dirty="0">
                <a:solidFill>
                  <a:srgbClr val="FAFCFC"/>
                </a:solidFill>
                <a:latin typeface="Consolas" charset="0"/>
              </a:rPr>
              <a:t>According to the Schools and Staffing Survey (SASS) and the (TFS), over three decades from 1987-2018 (Ingersoll, et al) and Education Week, January 2018:</a:t>
            </a:r>
          </a:p>
          <a:p>
            <a:pPr eaLnBrk="1" hangingPunct="1"/>
            <a:endParaRPr lang="en-US" dirty="0"/>
          </a:p>
        </p:txBody>
      </p:sp>
      <p:sp>
        <p:nvSpPr>
          <p:cNvPr id="12" name="TextBox 11">
            <a:extLst>
              <a:ext uri="{FF2B5EF4-FFF2-40B4-BE49-F238E27FC236}">
                <a16:creationId xmlns:a16="http://schemas.microsoft.com/office/drawing/2014/main" id="{ACE8D48B-FBDF-462C-8936-1B63A47D73DE}"/>
              </a:ext>
            </a:extLst>
          </p:cNvPr>
          <p:cNvSpPr txBox="1"/>
          <p:nvPr/>
        </p:nvSpPr>
        <p:spPr>
          <a:xfrm>
            <a:off x="1469571" y="-9053"/>
            <a:ext cx="9252857" cy="923330"/>
          </a:xfrm>
          <a:prstGeom prst="rect">
            <a:avLst/>
          </a:prstGeom>
          <a:solidFill>
            <a:schemeClr val="bg1">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w="10541" cmpd="sng">
                  <a:solidFill>
                    <a:srgbClr val="462C79">
                      <a:shade val="88000"/>
                      <a:satMod val="110000"/>
                    </a:srgbClr>
                  </a:solidFill>
                  <a:prstDash val="solid"/>
                </a:ln>
                <a:gradFill>
                  <a:gsLst>
                    <a:gs pos="0">
                      <a:srgbClr val="462C79">
                        <a:tint val="40000"/>
                        <a:satMod val="250000"/>
                      </a:srgbClr>
                    </a:gs>
                    <a:gs pos="9000">
                      <a:srgbClr val="462C79">
                        <a:tint val="52000"/>
                        <a:satMod val="300000"/>
                      </a:srgbClr>
                    </a:gs>
                    <a:gs pos="50000">
                      <a:srgbClr val="462C79">
                        <a:shade val="20000"/>
                        <a:satMod val="300000"/>
                      </a:srgbClr>
                    </a:gs>
                    <a:gs pos="79000">
                      <a:srgbClr val="462C79">
                        <a:tint val="52000"/>
                        <a:satMod val="300000"/>
                      </a:srgbClr>
                    </a:gs>
                    <a:gs pos="100000">
                      <a:srgbClr val="462C79">
                        <a:tint val="40000"/>
                        <a:satMod val="250000"/>
                      </a:srgbClr>
                    </a:gs>
                  </a:gsLst>
                  <a:lin ang="5400000"/>
                </a:gradFill>
                <a:effectLst/>
                <a:uLnTx/>
                <a:uFillTx/>
                <a:latin typeface="Calibri"/>
                <a:ea typeface="+mn-ea"/>
                <a:cs typeface="+mn-cs"/>
                <a:sym typeface="Arial"/>
              </a:rPr>
              <a:t>Why are UK teachers leaving?</a:t>
            </a:r>
          </a:p>
        </p:txBody>
      </p:sp>
      <p:sp>
        <p:nvSpPr>
          <p:cNvPr id="22" name="TextBox 21">
            <a:extLst>
              <a:ext uri="{FF2B5EF4-FFF2-40B4-BE49-F238E27FC236}">
                <a16:creationId xmlns:a16="http://schemas.microsoft.com/office/drawing/2014/main" id="{9E55E665-73B6-46D4-BC18-2C76154E7B9D}"/>
              </a:ext>
            </a:extLst>
          </p:cNvPr>
          <p:cNvSpPr txBox="1"/>
          <p:nvPr/>
        </p:nvSpPr>
        <p:spPr>
          <a:xfrm>
            <a:off x="950613" y="1471364"/>
            <a:ext cx="4499573" cy="2431435"/>
          </a:xfrm>
          <a:prstGeom prst="rect">
            <a:avLst/>
          </a:prstGeom>
          <a:noFill/>
          <a:ln w="12700">
            <a:solidFill>
              <a:schemeClr val="tx1"/>
            </a:solidFill>
          </a:ln>
        </p:spPr>
        <p:txBody>
          <a:bodyPr wrap="square">
            <a:spAutoFit/>
          </a:bodyPr>
          <a:lstStyle/>
          <a:p>
            <a:pPr marL="285750" indent="-285750">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rPr>
              <a:t>Only 66% of secondary teachers in England</a:t>
            </a:r>
            <a:r>
              <a:rPr lang="en-US" sz="2000" dirty="0">
                <a:latin typeface="Times New Roman" panose="02020603050405020304" pitchFamily="18" charset="0"/>
                <a:ea typeface="Calibri" panose="020F0502020204030204" pitchFamily="34" charset="0"/>
              </a:rPr>
              <a:t>, </a:t>
            </a:r>
            <a:r>
              <a:rPr lang="en-US" sz="2000" dirty="0">
                <a:effectLst/>
                <a:latin typeface="Times New Roman" panose="02020603050405020304" pitchFamily="18" charset="0"/>
                <a:ea typeface="Calibri" panose="020F0502020204030204" pitchFamily="34" charset="0"/>
              </a:rPr>
              <a:t>who qualified in 2010 to 2014, stayed on in teaching in the fifth year.</a:t>
            </a:r>
          </a:p>
          <a:p>
            <a:pPr algn="r"/>
            <a:r>
              <a:rPr lang="en-US" sz="2000" dirty="0">
                <a:latin typeface="Times New Roman" panose="02020603050405020304" pitchFamily="18" charset="0"/>
                <a:ea typeface="Calibri" panose="020F0502020204030204" pitchFamily="34" charset="0"/>
              </a:rPr>
              <a:t>                                                           </a:t>
            </a:r>
            <a:r>
              <a:rPr lang="en-US" sz="1600" dirty="0">
                <a:effectLst/>
                <a:latin typeface="Times New Roman" panose="02020603050405020304" pitchFamily="18" charset="0"/>
                <a:ea typeface="Calibri" panose="020F0502020204030204" pitchFamily="34" charset="0"/>
              </a:rPr>
              <a:t>(Department for Education [DfE] 2018, 2019; NFER, 2021)</a:t>
            </a:r>
            <a:endParaRPr lang="en-US" sz="2000" dirty="0">
              <a:effectLst/>
              <a:latin typeface="Times New Roman" panose="02020603050405020304" pitchFamily="18" charset="0"/>
              <a:ea typeface="Calibri" panose="020F0502020204030204" pitchFamily="34" charset="0"/>
            </a:endParaRPr>
          </a:p>
          <a:p>
            <a:endParaRPr lang="en-US" sz="2000" dirty="0">
              <a:effectLst/>
              <a:latin typeface="Times New Roman" panose="02020603050405020304" pitchFamily="18" charset="0"/>
              <a:ea typeface="Calibri" panose="020F0502020204030204" pitchFamily="34" charset="0"/>
            </a:endParaRPr>
          </a:p>
        </p:txBody>
      </p:sp>
      <p:sp>
        <p:nvSpPr>
          <p:cNvPr id="17" name="TextBox 16">
            <a:extLst>
              <a:ext uri="{FF2B5EF4-FFF2-40B4-BE49-F238E27FC236}">
                <a16:creationId xmlns:a16="http://schemas.microsoft.com/office/drawing/2014/main" id="{E063530F-A04C-4D56-8DCE-FB7ADFA44F0C}"/>
              </a:ext>
            </a:extLst>
          </p:cNvPr>
          <p:cNvSpPr txBox="1"/>
          <p:nvPr/>
        </p:nvSpPr>
        <p:spPr>
          <a:xfrm>
            <a:off x="6095999" y="3193858"/>
            <a:ext cx="4998097" cy="3108543"/>
          </a:xfrm>
          <a:prstGeom prst="rect">
            <a:avLst/>
          </a:prstGeom>
          <a:noFill/>
        </p:spPr>
        <p:txBody>
          <a:bodyPr wrap="square" rtlCol="0">
            <a:spAutoFit/>
          </a:bodyPr>
          <a:lstStyle/>
          <a:p>
            <a:r>
              <a:rPr lang="en-US" sz="2000" dirty="0">
                <a:latin typeface="Times New Roman" panose="02020603050405020304" pitchFamily="18" charset="0"/>
              </a:rPr>
              <a:t>Common reasons reported for the early departure of teachers are:</a:t>
            </a:r>
          </a:p>
          <a:p>
            <a:endParaRPr lang="en-US" sz="2000" dirty="0">
              <a:latin typeface="Times New Roman" panose="02020603050405020304" pitchFamily="18" charset="0"/>
            </a:endParaRPr>
          </a:p>
          <a:p>
            <a:pPr marL="285750" indent="-285750">
              <a:buFont typeface="Arial" panose="020B0604020202020204" pitchFamily="34" charset="0"/>
              <a:buChar char="•"/>
            </a:pPr>
            <a:r>
              <a:rPr lang="en-GB" sz="2000" dirty="0">
                <a:latin typeface="Times New Roman" panose="02020603050405020304" pitchFamily="18" charset="0"/>
              </a:rPr>
              <a:t>Workload</a:t>
            </a:r>
          </a:p>
          <a:p>
            <a:pPr marL="342900" indent="-342900">
              <a:buFont typeface="Arial" panose="020B0604020202020204" pitchFamily="34" charset="0"/>
              <a:buChar char="•"/>
            </a:pPr>
            <a:r>
              <a:rPr lang="en-US" sz="2000" dirty="0">
                <a:latin typeface="Times New Roman" panose="02020603050405020304" pitchFamily="18" charset="0"/>
              </a:rPr>
              <a:t>Lack of adequate support from school administration</a:t>
            </a:r>
          </a:p>
          <a:p>
            <a:pPr marL="342900" indent="-342900">
              <a:buFont typeface="Arial" panose="020B0604020202020204" pitchFamily="34" charset="0"/>
              <a:buChar char="•"/>
            </a:pPr>
            <a:r>
              <a:rPr lang="en-US" sz="2000" dirty="0">
                <a:latin typeface="Times New Roman" panose="02020603050405020304" pitchFamily="18" charset="0"/>
              </a:rPr>
              <a:t>Poor preparation for dealing with the stress and workload associated with teaching.</a:t>
            </a:r>
          </a:p>
          <a:p>
            <a:endParaRPr lang="en-US" sz="1800" dirty="0">
              <a:latin typeface="Times New Roman" panose="02020603050405020304" pitchFamily="18" charset="0"/>
            </a:endParaRPr>
          </a:p>
          <a:p>
            <a:endParaRPr lang="en-GB" dirty="0"/>
          </a:p>
        </p:txBody>
      </p:sp>
    </p:spTree>
    <p:extLst>
      <p:ext uri="{BB962C8B-B14F-4D97-AF65-F5344CB8AC3E}">
        <p14:creationId xmlns:p14="http://schemas.microsoft.com/office/powerpoint/2010/main" val="2306064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3B154C-F8E4-4952-8A20-B147E42DB186}"/>
              </a:ext>
            </a:extLst>
          </p:cNvPr>
          <p:cNvSpPr txBox="1"/>
          <p:nvPr/>
        </p:nvSpPr>
        <p:spPr>
          <a:xfrm>
            <a:off x="664502" y="1873246"/>
            <a:ext cx="4556346" cy="2739211"/>
          </a:xfrm>
          <a:prstGeom prst="rect">
            <a:avLst/>
          </a:prstGeom>
          <a:noFill/>
        </p:spPr>
        <p:txBody>
          <a:bodyPr wrap="square">
            <a:spAutoFit/>
          </a:bodyPr>
          <a:lstStyle/>
          <a:p>
            <a:pPr marL="285750" indent="-285750">
              <a:buFont typeface="Arial" panose="020B0604020202020204" pitchFamily="34" charset="0"/>
              <a:buChar char="•"/>
            </a:pPr>
            <a:r>
              <a:rPr lang="en-GB" sz="2400" dirty="0">
                <a:latin typeface="Times New Roman" panose="02020603050405020304" pitchFamily="18" charset="0"/>
              </a:rPr>
              <a:t>60 percent of teacher education graduates do not become teachers (</a:t>
            </a:r>
            <a:r>
              <a:rPr lang="en-GB" sz="2400" dirty="0" err="1">
                <a:latin typeface="Times New Roman" panose="02020603050405020304" pitchFamily="18" charset="0"/>
              </a:rPr>
              <a:t>Hanusova</a:t>
            </a:r>
            <a:r>
              <a:rPr lang="en-GB" sz="2400" dirty="0">
                <a:latin typeface="Times New Roman" panose="02020603050405020304" pitchFamily="18" charset="0"/>
              </a:rPr>
              <a:t> 2017). </a:t>
            </a:r>
          </a:p>
          <a:p>
            <a:pPr marL="285750" indent="-285750">
              <a:buFont typeface="Arial" panose="020B0604020202020204" pitchFamily="34" charset="0"/>
              <a:buChar char="•"/>
            </a:pPr>
            <a:r>
              <a:rPr lang="en-GB" sz="2400" dirty="0">
                <a:latin typeface="Times New Roman" panose="02020603050405020304" pitchFamily="18" charset="0"/>
              </a:rPr>
              <a:t>It is estimated that approximately 35% of educators leave the profession in the first few years. </a:t>
            </a:r>
          </a:p>
          <a:p>
            <a:pPr algn="l"/>
            <a:endParaRPr lang="en-GB" sz="1400" b="0" i="0" dirty="0">
              <a:solidFill>
                <a:srgbClr val="000000"/>
              </a:solidFill>
              <a:effectLst/>
              <a:latin typeface="Times New Roman" panose="02020603050405020304" pitchFamily="18" charset="0"/>
            </a:endParaRPr>
          </a:p>
          <a:p>
            <a:pPr algn="l"/>
            <a:endParaRPr lang="en-GB" sz="1400" b="0" i="0" dirty="0">
              <a:solidFill>
                <a:srgbClr val="000000"/>
              </a:solidFill>
              <a:effectLst/>
              <a:latin typeface="Times New Roman" panose="02020603050405020304" pitchFamily="18" charset="0"/>
            </a:endParaRPr>
          </a:p>
        </p:txBody>
      </p:sp>
      <p:sp>
        <p:nvSpPr>
          <p:cNvPr id="4" name="TextBox 3">
            <a:extLst>
              <a:ext uri="{FF2B5EF4-FFF2-40B4-BE49-F238E27FC236}">
                <a16:creationId xmlns:a16="http://schemas.microsoft.com/office/drawing/2014/main" id="{B7C6DB5E-6223-4283-9A0C-5978B26F3190}"/>
              </a:ext>
            </a:extLst>
          </p:cNvPr>
          <p:cNvSpPr txBox="1"/>
          <p:nvPr/>
        </p:nvSpPr>
        <p:spPr>
          <a:xfrm>
            <a:off x="2619361" y="81482"/>
            <a:ext cx="9252857" cy="923330"/>
          </a:xfrm>
          <a:prstGeom prst="rect">
            <a:avLst/>
          </a:prstGeom>
          <a:solidFill>
            <a:schemeClr val="bg1">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541" cmpd="sng">
                  <a:solidFill>
                    <a:srgbClr val="462C79">
                      <a:shade val="88000"/>
                      <a:satMod val="110000"/>
                    </a:srgbClr>
                  </a:solidFill>
                  <a:prstDash val="solid"/>
                </a:ln>
                <a:gradFill>
                  <a:gsLst>
                    <a:gs pos="0">
                      <a:srgbClr val="462C79">
                        <a:tint val="40000"/>
                        <a:satMod val="250000"/>
                      </a:srgbClr>
                    </a:gs>
                    <a:gs pos="9000">
                      <a:srgbClr val="462C79">
                        <a:tint val="52000"/>
                        <a:satMod val="300000"/>
                      </a:srgbClr>
                    </a:gs>
                    <a:gs pos="50000">
                      <a:srgbClr val="462C79">
                        <a:shade val="20000"/>
                        <a:satMod val="300000"/>
                      </a:srgbClr>
                    </a:gs>
                    <a:gs pos="79000">
                      <a:srgbClr val="462C79">
                        <a:tint val="52000"/>
                        <a:satMod val="300000"/>
                      </a:srgbClr>
                    </a:gs>
                    <a:gs pos="100000">
                      <a:srgbClr val="462C79">
                        <a:tint val="40000"/>
                        <a:satMod val="250000"/>
                      </a:srgbClr>
                    </a:gs>
                  </a:gsLst>
                  <a:lin ang="5400000"/>
                </a:gradFill>
                <a:effectLst/>
                <a:uLnTx/>
                <a:uFillTx/>
                <a:latin typeface="Calibri"/>
                <a:ea typeface="+mn-ea"/>
                <a:cs typeface="+mn-cs"/>
                <a:sym typeface="Arial"/>
              </a:rPr>
              <a:t>What about Czech republic? </a:t>
            </a:r>
          </a:p>
        </p:txBody>
      </p:sp>
      <p:sp>
        <p:nvSpPr>
          <p:cNvPr id="5" name="TextBox 4">
            <a:extLst>
              <a:ext uri="{FF2B5EF4-FFF2-40B4-BE49-F238E27FC236}">
                <a16:creationId xmlns:a16="http://schemas.microsoft.com/office/drawing/2014/main" id="{CECEA18F-9D2F-4567-81D6-E1B9980F617B}"/>
              </a:ext>
            </a:extLst>
          </p:cNvPr>
          <p:cNvSpPr txBox="1"/>
          <p:nvPr/>
        </p:nvSpPr>
        <p:spPr>
          <a:xfrm>
            <a:off x="6318573" y="2068822"/>
            <a:ext cx="4028793" cy="2277547"/>
          </a:xfrm>
          <a:prstGeom prst="rect">
            <a:avLst/>
          </a:prstGeom>
          <a:noFill/>
          <a:ln w="12700">
            <a:solidFill>
              <a:schemeClr val="accent1"/>
            </a:solidFill>
          </a:ln>
        </p:spPr>
        <p:txBody>
          <a:bodyPr wrap="square">
            <a:spAutoFit/>
          </a:bodyPr>
          <a:lstStyle/>
          <a:p>
            <a:r>
              <a:rPr lang="en-GB" sz="1600" b="1" dirty="0">
                <a:latin typeface="Times New Roman" panose="02020603050405020304" pitchFamily="18" charset="0"/>
              </a:rPr>
              <a:t>In the Czech Republic:</a:t>
            </a:r>
          </a:p>
          <a:p>
            <a:r>
              <a:rPr lang="en-GB" sz="1600" dirty="0">
                <a:latin typeface="Times New Roman" panose="02020603050405020304" pitchFamily="18" charset="0"/>
              </a:rPr>
              <a:t>Main reasons for leaving the teaching profession:</a:t>
            </a:r>
          </a:p>
          <a:p>
            <a:endParaRPr lang="en-GB" sz="1600" dirty="0">
              <a:latin typeface="Times New Roman" panose="02020603050405020304" pitchFamily="18" charset="0"/>
            </a:endParaRPr>
          </a:p>
          <a:p>
            <a:pPr marL="285750" indent="-285750">
              <a:buFont typeface="Arial" panose="020B0604020202020204" pitchFamily="34" charset="0"/>
              <a:buChar char="•"/>
            </a:pPr>
            <a:r>
              <a:rPr lang="en-GB" sz="1600" dirty="0">
                <a:latin typeface="Times New Roman" panose="02020603050405020304" pitchFamily="18" charset="0"/>
              </a:rPr>
              <a:t>relationships with pupils and classroom activities,</a:t>
            </a:r>
          </a:p>
          <a:p>
            <a:pPr marL="285750" indent="-285750">
              <a:buFont typeface="Arial" panose="020B0604020202020204" pitchFamily="34" charset="0"/>
              <a:buChar char="•"/>
            </a:pPr>
            <a:r>
              <a:rPr lang="en-GB" sz="1600" dirty="0">
                <a:latin typeface="Times New Roman" panose="02020603050405020304" pitchFamily="18" charset="0"/>
              </a:rPr>
              <a:t>relationships with colleagues and relationships with school management.</a:t>
            </a:r>
          </a:p>
          <a:p>
            <a:pPr algn="l"/>
            <a:endParaRPr lang="en-GB" sz="1400"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20151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227072" y="1828801"/>
            <a:ext cx="11660048" cy="1020763"/>
          </a:xfrm>
        </p:spPr>
        <p:txBody>
          <a:bodyPr/>
          <a:lstStyle/>
          <a:p>
            <a:pPr eaLnBrk="1" hangingPunct="1"/>
            <a:br>
              <a:rPr lang="en-US">
                <a:latin typeface="Consolas" charset="0"/>
                <a:ea typeface="MS PGothic" charset="0"/>
              </a:rPr>
            </a:br>
            <a:endParaRPr lang="en-US" sz="1600">
              <a:latin typeface="Consolas" charset="0"/>
              <a:ea typeface="MS PGothic" charset="0"/>
            </a:endParaRPr>
          </a:p>
        </p:txBody>
      </p:sp>
      <p:sp>
        <p:nvSpPr>
          <p:cNvPr id="25602" name="Text Placeholder 2"/>
          <p:cNvSpPr>
            <a:spLocks noGrp="1"/>
          </p:cNvSpPr>
          <p:nvPr>
            <p:ph type="body" idx="1"/>
          </p:nvPr>
        </p:nvSpPr>
        <p:spPr>
          <a:xfrm>
            <a:off x="150852" y="1139826"/>
            <a:ext cx="5792709" cy="762000"/>
          </a:xfrm>
        </p:spPr>
        <p:txBody>
          <a:bodyPr/>
          <a:lstStyle/>
          <a:p>
            <a:pPr algn="ctr" eaLnBrk="1" hangingPunct="1">
              <a:spcBef>
                <a:spcPct val="0"/>
              </a:spcBef>
            </a:pPr>
            <a:r>
              <a:rPr lang="en-US" sz="2800" b="1" dirty="0">
                <a:latin typeface="Calibri" panose="020F0502020204030204" pitchFamily="34" charset="0"/>
                <a:ea typeface="MS PGothic" charset="0"/>
                <a:cs typeface="Calibri" panose="020F0502020204030204" pitchFamily="34" charset="0"/>
              </a:rPr>
              <a:t>44.4% Cite “Dissatisfaction” </a:t>
            </a:r>
          </a:p>
        </p:txBody>
      </p:sp>
      <p:sp>
        <p:nvSpPr>
          <p:cNvPr id="23555" name="Content Placeholder 3"/>
          <p:cNvSpPr>
            <a:spLocks noGrp="1"/>
          </p:cNvSpPr>
          <p:nvPr>
            <p:ph sz="half" idx="2"/>
          </p:nvPr>
        </p:nvSpPr>
        <p:spPr>
          <a:xfrm>
            <a:off x="1058997" y="2046516"/>
            <a:ext cx="4417575" cy="2454087"/>
          </a:xfrm>
        </p:spPr>
        <p:txBody>
          <a:bodyPr/>
          <a:lstStyle/>
          <a:p>
            <a:pPr eaLnBrk="1" hangingPunct="1"/>
            <a:r>
              <a:rPr lang="en-US" dirty="0">
                <a:latin typeface="Calibri" panose="020F0502020204030204" pitchFamily="34" charset="0"/>
                <a:ea typeface="MS PGothic" charset="0"/>
                <a:cs typeface="Calibri" panose="020F0502020204030204" pitchFamily="34" charset="0"/>
              </a:rPr>
              <a:t>Lack (or perceived lack) of Administrative Support</a:t>
            </a:r>
          </a:p>
          <a:p>
            <a:pPr eaLnBrk="1" hangingPunct="1"/>
            <a:r>
              <a:rPr lang="en-US" dirty="0">
                <a:latin typeface="Calibri" panose="020F0502020204030204" pitchFamily="34" charset="0"/>
                <a:ea typeface="MS PGothic" charset="0"/>
                <a:cs typeface="Calibri" panose="020F0502020204030204" pitchFamily="34" charset="0"/>
              </a:rPr>
              <a:t>Lack of input or voice into educational decision making </a:t>
            </a:r>
          </a:p>
          <a:p>
            <a:pPr eaLnBrk="1" hangingPunct="1"/>
            <a:r>
              <a:rPr lang="en-US" dirty="0">
                <a:latin typeface="Calibri" panose="020F0502020204030204" pitchFamily="34" charset="0"/>
                <a:ea typeface="MS PGothic" charset="0"/>
                <a:cs typeface="Calibri" panose="020F0502020204030204" pitchFamily="34" charset="0"/>
              </a:rPr>
              <a:t>Lack of Developmental Opportunities</a:t>
            </a:r>
          </a:p>
        </p:txBody>
      </p:sp>
      <p:sp>
        <p:nvSpPr>
          <p:cNvPr id="25604" name="Text Placeholder 4"/>
          <p:cNvSpPr>
            <a:spLocks noGrp="1"/>
          </p:cNvSpPr>
          <p:nvPr>
            <p:ph type="body" sz="quarter" idx="3"/>
          </p:nvPr>
        </p:nvSpPr>
        <p:spPr>
          <a:xfrm>
            <a:off x="6475511" y="1284516"/>
            <a:ext cx="5487829" cy="762000"/>
          </a:xfrm>
        </p:spPr>
        <p:txBody>
          <a:bodyPr/>
          <a:lstStyle/>
          <a:p>
            <a:pPr algn="ctr" eaLnBrk="1" hangingPunct="1">
              <a:spcBef>
                <a:spcPct val="0"/>
              </a:spcBef>
            </a:pPr>
            <a:r>
              <a:rPr lang="en-US" sz="2800" b="1" dirty="0">
                <a:latin typeface="Calibri" panose="020F0502020204030204" pitchFamily="34" charset="0"/>
                <a:ea typeface="MS PGothic" charset="0"/>
                <a:cs typeface="Calibri" panose="020F0502020204030204" pitchFamily="34" charset="0"/>
              </a:rPr>
              <a:t>62% Cite “School Culture and Working Conditions”</a:t>
            </a:r>
          </a:p>
        </p:txBody>
      </p:sp>
      <p:sp>
        <p:nvSpPr>
          <p:cNvPr id="23557" name="Content Placeholder 5"/>
          <p:cNvSpPr>
            <a:spLocks noGrp="1"/>
          </p:cNvSpPr>
          <p:nvPr>
            <p:ph sz="quarter" idx="4"/>
          </p:nvPr>
        </p:nvSpPr>
        <p:spPr>
          <a:xfrm>
            <a:off x="5943562" y="2160986"/>
            <a:ext cx="5715694" cy="2139410"/>
          </a:xfrm>
        </p:spPr>
        <p:txBody>
          <a:bodyPr/>
          <a:lstStyle/>
          <a:p>
            <a:pPr eaLnBrk="1" hangingPunct="1"/>
            <a:r>
              <a:rPr lang="en-US" dirty="0">
                <a:latin typeface="Calibri" panose="020F0502020204030204" pitchFamily="34" charset="0"/>
                <a:ea typeface="MS PGothic" charset="0"/>
                <a:cs typeface="Calibri" panose="020F0502020204030204" pitchFamily="34" charset="0"/>
              </a:rPr>
              <a:t>ASCD refers to School Culture as “the way teachers and other staff members work together and the set of beliefs, values and assumptions they share”.</a:t>
            </a:r>
          </a:p>
          <a:p>
            <a:pPr eaLnBrk="1" hangingPunct="1"/>
            <a:r>
              <a:rPr lang="en-US" dirty="0">
                <a:latin typeface="Calibri" panose="020F0502020204030204" pitchFamily="34" charset="0"/>
                <a:ea typeface="MS PGothic" charset="0"/>
                <a:cs typeface="Calibri" panose="020F0502020204030204" pitchFamily="34" charset="0"/>
              </a:rPr>
              <a:t>*Only 17% cited salary as a reason for quitting</a:t>
            </a:r>
          </a:p>
          <a:p>
            <a:pPr eaLnBrk="1" hangingPunct="1"/>
            <a:endParaRPr lang="en-US" dirty="0">
              <a:latin typeface="Corbel" charset="0"/>
              <a:ea typeface="MS PGothic" charset="0"/>
            </a:endParaRPr>
          </a:p>
        </p:txBody>
      </p:sp>
      <p:sp>
        <p:nvSpPr>
          <p:cNvPr id="25607" name="TextBox 2"/>
          <p:cNvSpPr txBox="1">
            <a:spLocks noChangeArrowheads="1"/>
          </p:cNvSpPr>
          <p:nvPr/>
        </p:nvSpPr>
        <p:spPr bwMode="auto">
          <a:xfrm>
            <a:off x="454937" y="6299908"/>
            <a:ext cx="11204318"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rbel" charset="0"/>
                <a:ea typeface="MS PGothic" charset="0"/>
                <a:cs typeface="MS PGothic" charset="0"/>
              </a:defRPr>
            </a:lvl1pPr>
            <a:lvl2pPr marL="742950" indent="-285750">
              <a:defRPr sz="2400">
                <a:solidFill>
                  <a:schemeClr val="tx1"/>
                </a:solidFill>
                <a:latin typeface="Corbel" charset="0"/>
                <a:ea typeface="MS PGothic" charset="0"/>
                <a:cs typeface="MS PGothic" charset="0"/>
              </a:defRPr>
            </a:lvl2pPr>
            <a:lvl3pPr marL="1143000" indent="-228600">
              <a:defRPr sz="2400">
                <a:solidFill>
                  <a:schemeClr val="tx1"/>
                </a:solidFill>
                <a:latin typeface="Corbel" charset="0"/>
                <a:ea typeface="MS PGothic" charset="0"/>
                <a:cs typeface="MS PGothic" charset="0"/>
              </a:defRPr>
            </a:lvl3pPr>
            <a:lvl4pPr marL="1600200" indent="-228600">
              <a:defRPr sz="2400">
                <a:solidFill>
                  <a:schemeClr val="tx1"/>
                </a:solidFill>
                <a:latin typeface="Corbel" charset="0"/>
                <a:ea typeface="MS PGothic" charset="0"/>
                <a:cs typeface="MS PGothic" charset="0"/>
              </a:defRPr>
            </a:lvl4pPr>
            <a:lvl5pPr marL="2057400" indent="-22860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r>
              <a:rPr lang="en-US" sz="1600" dirty="0">
                <a:solidFill>
                  <a:srgbClr val="FAFCFC"/>
                </a:solidFill>
                <a:latin typeface="Consolas" charset="0"/>
              </a:rPr>
              <a:t>According to the Schools and Staffing Survey (SASS) and the Teacher </a:t>
            </a:r>
            <a:r>
              <a:rPr lang="en-US" sz="1600" dirty="0" err="1">
                <a:solidFill>
                  <a:srgbClr val="FAFCFC"/>
                </a:solidFill>
                <a:latin typeface="Consolas" charset="0"/>
              </a:rPr>
              <a:t>Followup</a:t>
            </a:r>
            <a:r>
              <a:rPr lang="en-US" sz="1600" dirty="0">
                <a:solidFill>
                  <a:srgbClr val="FAFCFC"/>
                </a:solidFill>
                <a:latin typeface="Consolas" charset="0"/>
              </a:rPr>
              <a:t> Survey (TFS), over three decades from 1987-2018 (Ingersoll, et al) and Education Week, January 2018:</a:t>
            </a:r>
          </a:p>
          <a:p>
            <a:pPr eaLnBrk="1" hangingPunct="1"/>
            <a:endParaRPr lang="en-US" dirty="0"/>
          </a:p>
        </p:txBody>
      </p:sp>
      <p:sp>
        <p:nvSpPr>
          <p:cNvPr id="9" name="TextBox 8">
            <a:extLst>
              <a:ext uri="{FF2B5EF4-FFF2-40B4-BE49-F238E27FC236}">
                <a16:creationId xmlns:a16="http://schemas.microsoft.com/office/drawing/2014/main" id="{3E2DDBB8-E00D-45CA-BF74-A906CB4AE6B3}"/>
              </a:ext>
            </a:extLst>
          </p:cNvPr>
          <p:cNvSpPr txBox="1"/>
          <p:nvPr/>
        </p:nvSpPr>
        <p:spPr>
          <a:xfrm>
            <a:off x="3629609" y="0"/>
            <a:ext cx="8562392"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541" cmpd="sng">
                  <a:solidFill>
                    <a:srgbClr val="462C79">
                      <a:shade val="88000"/>
                      <a:satMod val="110000"/>
                    </a:srgbClr>
                  </a:solidFill>
                  <a:prstDash val="solid"/>
                </a:ln>
                <a:gradFill>
                  <a:gsLst>
                    <a:gs pos="0">
                      <a:srgbClr val="462C79">
                        <a:tint val="40000"/>
                        <a:satMod val="250000"/>
                      </a:srgbClr>
                    </a:gs>
                    <a:gs pos="9000">
                      <a:srgbClr val="462C79">
                        <a:tint val="52000"/>
                        <a:satMod val="300000"/>
                      </a:srgbClr>
                    </a:gs>
                    <a:gs pos="50000">
                      <a:srgbClr val="462C79">
                        <a:shade val="20000"/>
                        <a:satMod val="300000"/>
                      </a:srgbClr>
                    </a:gs>
                    <a:gs pos="79000">
                      <a:srgbClr val="462C79">
                        <a:tint val="52000"/>
                        <a:satMod val="300000"/>
                      </a:srgbClr>
                    </a:gs>
                    <a:gs pos="100000">
                      <a:srgbClr val="462C79">
                        <a:tint val="40000"/>
                        <a:satMod val="250000"/>
                      </a:srgbClr>
                    </a:gs>
                  </a:gsLst>
                  <a:lin ang="5400000"/>
                </a:gradFill>
                <a:effectLst/>
                <a:uLnTx/>
                <a:uFillTx/>
                <a:latin typeface="Calibri"/>
                <a:ea typeface="+mn-ea"/>
                <a:cs typeface="+mn-cs"/>
                <a:sym typeface="Arial"/>
              </a:rPr>
              <a:t>Why are teachers leaving?</a:t>
            </a:r>
          </a:p>
        </p:txBody>
      </p:sp>
      <p:sp>
        <p:nvSpPr>
          <p:cNvPr id="11" name="TextBox 10">
            <a:extLst>
              <a:ext uri="{FF2B5EF4-FFF2-40B4-BE49-F238E27FC236}">
                <a16:creationId xmlns:a16="http://schemas.microsoft.com/office/drawing/2014/main" id="{8F56B5C9-ADB2-48E4-9CFB-4BF052563BD3}"/>
              </a:ext>
            </a:extLst>
          </p:cNvPr>
          <p:cNvSpPr txBox="1"/>
          <p:nvPr/>
        </p:nvSpPr>
        <p:spPr>
          <a:xfrm>
            <a:off x="883271" y="4718175"/>
            <a:ext cx="10347649" cy="954107"/>
          </a:xfrm>
          <a:prstGeom prst="rect">
            <a:avLst/>
          </a:prstGeom>
          <a:solidFill>
            <a:schemeClr val="bg1">
              <a:lumMod val="40000"/>
              <a:lumOff val="60000"/>
            </a:schemeClr>
          </a:solidFill>
          <a:ln>
            <a:solidFill>
              <a:schemeClr val="dk1"/>
            </a:solidFill>
          </a:ln>
        </p:spPr>
        <p:txBody>
          <a:bodyPr wrap="square">
            <a:spAutoFit/>
          </a:bodyPr>
          <a:lstStyle/>
          <a:p>
            <a:pPr algn="ctr"/>
            <a:r>
              <a:rPr lang="en-US" sz="2800" b="1" i="1" dirty="0"/>
              <a:t>“Stress” is the primary reason cited for teacher leavers in both pre-pandemic and post-pandemic research (</a:t>
            </a:r>
            <a:r>
              <a:rPr lang="en-US" sz="2800" b="1" i="1" dirty="0" err="1"/>
              <a:t>Diliberti</a:t>
            </a:r>
            <a:r>
              <a:rPr lang="en-US" sz="2800" b="1" i="1" dirty="0"/>
              <a:t> et al, 2021).</a:t>
            </a:r>
          </a:p>
        </p:txBody>
      </p:sp>
      <p:sp>
        <p:nvSpPr>
          <p:cNvPr id="12" name="TextBox 11">
            <a:extLst>
              <a:ext uri="{FF2B5EF4-FFF2-40B4-BE49-F238E27FC236}">
                <a16:creationId xmlns:a16="http://schemas.microsoft.com/office/drawing/2014/main" id="{ACE8D48B-FBDF-462C-8936-1B63A47D73DE}"/>
              </a:ext>
            </a:extLst>
          </p:cNvPr>
          <p:cNvSpPr txBox="1"/>
          <p:nvPr/>
        </p:nvSpPr>
        <p:spPr>
          <a:xfrm>
            <a:off x="2939143" y="0"/>
            <a:ext cx="9252857" cy="923330"/>
          </a:xfrm>
          <a:prstGeom prst="rect">
            <a:avLst/>
          </a:prstGeom>
          <a:solidFill>
            <a:schemeClr val="bg1">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541" cmpd="sng">
                  <a:solidFill>
                    <a:srgbClr val="462C79">
                      <a:shade val="88000"/>
                      <a:satMod val="110000"/>
                    </a:srgbClr>
                  </a:solidFill>
                  <a:prstDash val="solid"/>
                </a:ln>
                <a:gradFill>
                  <a:gsLst>
                    <a:gs pos="0">
                      <a:srgbClr val="462C79">
                        <a:tint val="40000"/>
                        <a:satMod val="250000"/>
                      </a:srgbClr>
                    </a:gs>
                    <a:gs pos="9000">
                      <a:srgbClr val="462C79">
                        <a:tint val="52000"/>
                        <a:satMod val="300000"/>
                      </a:srgbClr>
                    </a:gs>
                    <a:gs pos="50000">
                      <a:srgbClr val="462C79">
                        <a:shade val="20000"/>
                        <a:satMod val="300000"/>
                      </a:srgbClr>
                    </a:gs>
                    <a:gs pos="79000">
                      <a:srgbClr val="462C79">
                        <a:tint val="52000"/>
                        <a:satMod val="300000"/>
                      </a:srgbClr>
                    </a:gs>
                    <a:gs pos="100000">
                      <a:srgbClr val="462C79">
                        <a:tint val="40000"/>
                        <a:satMod val="250000"/>
                      </a:srgbClr>
                    </a:gs>
                  </a:gsLst>
                  <a:lin ang="5400000"/>
                </a:gradFill>
                <a:effectLst/>
                <a:uLnTx/>
                <a:uFillTx/>
                <a:latin typeface="Calibri"/>
                <a:ea typeface="+mn-ea"/>
                <a:cs typeface="+mn-cs"/>
                <a:sym typeface="Arial"/>
              </a:rPr>
              <a:t>Why are US teachers leaving?</a:t>
            </a:r>
          </a:p>
        </p:txBody>
      </p:sp>
    </p:spTree>
    <p:extLst>
      <p:ext uri="{BB962C8B-B14F-4D97-AF65-F5344CB8AC3E}">
        <p14:creationId xmlns:p14="http://schemas.microsoft.com/office/powerpoint/2010/main" val="3592819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557">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55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82A7BD-A2BF-475B-9DB3-2626C3A9F96D}"/>
              </a:ext>
            </a:extLst>
          </p:cNvPr>
          <p:cNvSpPr txBox="1"/>
          <p:nvPr/>
        </p:nvSpPr>
        <p:spPr>
          <a:xfrm>
            <a:off x="2616451" y="0"/>
            <a:ext cx="9575549" cy="1077218"/>
          </a:xfrm>
          <a:prstGeom prst="rect">
            <a:avLst/>
          </a:prstGeom>
          <a:solidFill>
            <a:schemeClr val="bg1">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n w="10541" cmpd="sng">
                  <a:solidFill>
                    <a:srgbClr val="462C79">
                      <a:shade val="88000"/>
                      <a:satMod val="110000"/>
                    </a:srgbClr>
                  </a:solidFill>
                  <a:prstDash val="solid"/>
                </a:ln>
                <a:gradFill>
                  <a:gsLst>
                    <a:gs pos="0">
                      <a:srgbClr val="462C79">
                        <a:tint val="40000"/>
                        <a:satMod val="250000"/>
                      </a:srgbClr>
                    </a:gs>
                    <a:gs pos="9000">
                      <a:srgbClr val="462C79">
                        <a:tint val="52000"/>
                        <a:satMod val="300000"/>
                      </a:srgbClr>
                    </a:gs>
                    <a:gs pos="50000">
                      <a:srgbClr val="462C79">
                        <a:shade val="20000"/>
                        <a:satMod val="300000"/>
                      </a:srgbClr>
                    </a:gs>
                    <a:gs pos="79000">
                      <a:srgbClr val="462C79">
                        <a:tint val="52000"/>
                        <a:satMod val="300000"/>
                      </a:srgbClr>
                    </a:gs>
                    <a:gs pos="100000">
                      <a:srgbClr val="462C79">
                        <a:tint val="40000"/>
                        <a:satMod val="250000"/>
                      </a:srgbClr>
                    </a:gs>
                  </a:gsLst>
                  <a:lin ang="5400000"/>
                </a:gradFill>
                <a:latin typeface="Calibri"/>
                <a:sym typeface="Arial"/>
              </a:rPr>
              <a:t>How does LADDER address the teaching shortage and retention issue differently?</a:t>
            </a:r>
            <a:endParaRPr kumimoji="0" lang="en-US" sz="3200" i="0" u="none" strike="noStrike" kern="1200" cap="none" spc="0" normalizeH="0" baseline="0" noProof="0" dirty="0">
              <a:ln w="10541" cmpd="sng">
                <a:solidFill>
                  <a:srgbClr val="462C79">
                    <a:shade val="88000"/>
                    <a:satMod val="110000"/>
                  </a:srgbClr>
                </a:solidFill>
                <a:prstDash val="solid"/>
              </a:ln>
              <a:gradFill>
                <a:gsLst>
                  <a:gs pos="0">
                    <a:srgbClr val="462C79">
                      <a:tint val="40000"/>
                      <a:satMod val="250000"/>
                    </a:srgbClr>
                  </a:gs>
                  <a:gs pos="9000">
                    <a:srgbClr val="462C79">
                      <a:tint val="52000"/>
                      <a:satMod val="300000"/>
                    </a:srgbClr>
                  </a:gs>
                  <a:gs pos="50000">
                    <a:srgbClr val="462C79">
                      <a:shade val="20000"/>
                      <a:satMod val="300000"/>
                    </a:srgbClr>
                  </a:gs>
                  <a:gs pos="79000">
                    <a:srgbClr val="462C79">
                      <a:tint val="52000"/>
                      <a:satMod val="300000"/>
                    </a:srgbClr>
                  </a:gs>
                  <a:gs pos="100000">
                    <a:srgbClr val="462C79">
                      <a:tint val="40000"/>
                      <a:satMod val="250000"/>
                    </a:srgbClr>
                  </a:gs>
                </a:gsLst>
                <a:lin ang="5400000"/>
              </a:gradFill>
              <a:effectLst/>
              <a:uLnTx/>
              <a:uFillTx/>
              <a:latin typeface="Calibri"/>
              <a:ea typeface="+mn-ea"/>
              <a:cs typeface="+mn-cs"/>
              <a:sym typeface="Arial"/>
            </a:endParaRPr>
          </a:p>
        </p:txBody>
      </p:sp>
      <p:sp>
        <p:nvSpPr>
          <p:cNvPr id="11" name="TextBox 10">
            <a:extLst>
              <a:ext uri="{FF2B5EF4-FFF2-40B4-BE49-F238E27FC236}">
                <a16:creationId xmlns:a16="http://schemas.microsoft.com/office/drawing/2014/main" id="{650A56C3-EC9E-4835-9289-52EDCAB43940}"/>
              </a:ext>
            </a:extLst>
          </p:cNvPr>
          <p:cNvSpPr txBox="1"/>
          <p:nvPr/>
        </p:nvSpPr>
        <p:spPr>
          <a:xfrm>
            <a:off x="136432" y="1425362"/>
            <a:ext cx="5653647" cy="4431983"/>
          </a:xfrm>
          <a:prstGeom prst="rect">
            <a:avLst/>
          </a:prstGeom>
          <a:noFill/>
        </p:spPr>
        <p:txBody>
          <a:bodyPr wrap="square" lIns="91440" tIns="45720" rIns="91440" bIns="45720" anchor="t">
            <a:spAutoFit/>
          </a:bodyPr>
          <a:lstStyle/>
          <a:p>
            <a:pPr marL="742950" lvl="1" indent="-285750">
              <a:buFont typeface="Arial" panose="020B0604020202020204" pitchFamily="34" charset="0"/>
              <a:buChar char="•"/>
            </a:pPr>
            <a:endParaRPr lang="en-US" dirty="0">
              <a:latin typeface="Calibri"/>
              <a:cs typeface="Calibri"/>
            </a:endParaRPr>
          </a:p>
          <a:p>
            <a:pPr marL="342900" indent="-342900">
              <a:buFont typeface="Arial" panose="020B0604020202020204" pitchFamily="34" charset="0"/>
              <a:buChar char="•"/>
            </a:pPr>
            <a:r>
              <a:rPr lang="en-US" sz="2400" dirty="0">
                <a:latin typeface="Calibri"/>
                <a:cs typeface="Calibri"/>
              </a:rPr>
              <a:t>LADDER addresses the root cause of teacher stress and burnout</a:t>
            </a:r>
          </a:p>
          <a:p>
            <a:pPr marL="342900" indent="-342900">
              <a:buFont typeface="Arial" panose="020B0604020202020204" pitchFamily="34" charset="0"/>
              <a:buChar char="•"/>
            </a:pPr>
            <a:r>
              <a:rPr lang="en-US" sz="2400" dirty="0">
                <a:latin typeface="Calibri"/>
                <a:cs typeface="Calibri"/>
              </a:rPr>
              <a:t> It uses principles of reflective practice and cognitive-</a:t>
            </a:r>
            <a:r>
              <a:rPr lang="en-US" sz="2400" dirty="0" err="1">
                <a:latin typeface="Calibri"/>
                <a:cs typeface="Calibri"/>
              </a:rPr>
              <a:t>behavioural</a:t>
            </a:r>
            <a:r>
              <a:rPr lang="en-US" sz="2400" dirty="0">
                <a:latin typeface="Calibri"/>
                <a:cs typeface="Calibri"/>
              </a:rPr>
              <a:t> approach</a:t>
            </a:r>
          </a:p>
          <a:p>
            <a:pPr marL="342900" indent="-342900">
              <a:buFont typeface="Arial" panose="020B0604020202020204" pitchFamily="34" charset="0"/>
              <a:buChar char="•"/>
            </a:pPr>
            <a:r>
              <a:rPr lang="en-US" sz="2400" dirty="0">
                <a:latin typeface="Calibri"/>
                <a:cs typeface="Calibri"/>
              </a:rPr>
              <a:t>It helps teachers to identify those dispositions that are likely to cause stress</a:t>
            </a:r>
          </a:p>
          <a:p>
            <a:pPr marL="342900" indent="-342900">
              <a:buFont typeface="Arial" panose="020B0604020202020204" pitchFamily="34" charset="0"/>
              <a:buChar char="•"/>
            </a:pPr>
            <a:r>
              <a:rPr lang="en-US" sz="2400" dirty="0">
                <a:latin typeface="Calibri"/>
                <a:cs typeface="Calibri"/>
              </a:rPr>
              <a:t>Builds resilience</a:t>
            </a:r>
          </a:p>
          <a:p>
            <a:pPr marL="342900" indent="-342900">
              <a:buFont typeface="Arial" panose="020B0604020202020204" pitchFamily="34" charset="0"/>
              <a:buChar char="•"/>
            </a:pPr>
            <a:r>
              <a:rPr lang="en-US" sz="2400" dirty="0">
                <a:latin typeface="Calibri"/>
                <a:cs typeface="Calibri"/>
              </a:rPr>
              <a:t>Equips teachers with coping strategies to deal with the demands of teaching</a:t>
            </a:r>
          </a:p>
          <a:p>
            <a:pPr marL="342900" indent="-342900">
              <a:buFont typeface="Arial" panose="020B0604020202020204" pitchFamily="34" charset="0"/>
              <a:buChar char="•"/>
            </a:pPr>
            <a:endParaRPr lang="en-US" sz="2400" dirty="0">
              <a:latin typeface="Calibri"/>
              <a:cs typeface="Calibri"/>
            </a:endParaRPr>
          </a:p>
          <a:p>
            <a:pPr marL="342900" indent="-342900">
              <a:buFont typeface="Arial" panose="020B0604020202020204" pitchFamily="34" charset="0"/>
              <a:buChar char="•"/>
            </a:pPr>
            <a:endParaRPr lang="en-US" sz="2400" dirty="0">
              <a:latin typeface="Calibri"/>
              <a:cs typeface="Calibri"/>
            </a:endParaRPr>
          </a:p>
        </p:txBody>
      </p:sp>
      <p:sp>
        <p:nvSpPr>
          <p:cNvPr id="5" name="TextBox 4">
            <a:extLst>
              <a:ext uri="{FF2B5EF4-FFF2-40B4-BE49-F238E27FC236}">
                <a16:creationId xmlns:a16="http://schemas.microsoft.com/office/drawing/2014/main" id="{55868688-10C3-47EE-AE6E-D05EED812237}"/>
              </a:ext>
            </a:extLst>
          </p:cNvPr>
          <p:cNvSpPr txBox="1"/>
          <p:nvPr/>
        </p:nvSpPr>
        <p:spPr>
          <a:xfrm>
            <a:off x="5790079" y="1763916"/>
            <a:ext cx="6459404" cy="1877437"/>
          </a:xfrm>
          <a:prstGeom prst="rect">
            <a:avLst/>
          </a:prstGeom>
          <a:noFill/>
        </p:spPr>
        <p:txBody>
          <a:bodyPr wrap="square" rtlCol="0">
            <a:spAutoFit/>
          </a:bodyPr>
          <a:lstStyle/>
          <a:p>
            <a:pPr marL="342900" indent="-342900">
              <a:buFont typeface="Wingdings" panose="05000000000000000000" pitchFamily="2" charset="2"/>
              <a:buChar char="§"/>
            </a:pPr>
            <a:r>
              <a:rPr lang="en-US" sz="2400" dirty="0">
                <a:latin typeface="Calibri"/>
                <a:cs typeface="Calibri"/>
              </a:rPr>
              <a:t>Prepares pre-service teachers for transition to teaching in school</a:t>
            </a:r>
          </a:p>
          <a:p>
            <a:pPr marL="342900" indent="-342900">
              <a:buFont typeface="Wingdings" panose="05000000000000000000" pitchFamily="2" charset="2"/>
              <a:buChar char="§"/>
            </a:pPr>
            <a:r>
              <a:rPr lang="en-US" sz="2400" dirty="0">
                <a:latin typeface="Calibri"/>
                <a:cs typeface="Calibri"/>
              </a:rPr>
              <a:t>Supports in-service teachers by enhancing </a:t>
            </a:r>
            <a:r>
              <a:rPr lang="en-US" sz="2400" dirty="0">
                <a:cs typeface="Calibri"/>
              </a:rPr>
              <a:t>their self-efficacy and job satisfaction</a:t>
            </a:r>
          </a:p>
          <a:p>
            <a:pPr lvl="1"/>
            <a:endParaRPr lang="en-US" sz="2000" dirty="0">
              <a:latin typeface="Calibri"/>
              <a:cs typeface="Calibri"/>
            </a:endParaRPr>
          </a:p>
        </p:txBody>
      </p:sp>
    </p:spTree>
    <p:extLst>
      <p:ext uri="{BB962C8B-B14F-4D97-AF65-F5344CB8AC3E}">
        <p14:creationId xmlns:p14="http://schemas.microsoft.com/office/powerpoint/2010/main" val="258310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10"/>
        <p14:stopEvt time="54316" objId="1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5.4"/>
</p:tagLst>
</file>

<file path=ppt/tags/tag2.xml><?xml version="1.0" encoding="utf-8"?>
<p:tagLst xmlns:a="http://schemas.openxmlformats.org/drawingml/2006/main" xmlns:r="http://schemas.openxmlformats.org/officeDocument/2006/relationships" xmlns:p="http://schemas.openxmlformats.org/presentationml/2006/main">
  <p:tag name="TIMING" val="|13.1|17.3|4.9|17.3|11.9|28.8"/>
</p:tagLst>
</file>

<file path=ppt/tags/tag3.xml><?xml version="1.0" encoding="utf-8"?>
<p:tagLst xmlns:a="http://schemas.openxmlformats.org/drawingml/2006/main" xmlns:r="http://schemas.openxmlformats.org/officeDocument/2006/relationships" xmlns:p="http://schemas.openxmlformats.org/presentationml/2006/main">
  <p:tag name="TIMING" val="|0.4|34.7|16|23|8.4|2"/>
</p:tagLst>
</file>

<file path=ppt/tags/tag4.xml><?xml version="1.0" encoding="utf-8"?>
<p:tagLst xmlns:a="http://schemas.openxmlformats.org/drawingml/2006/main" xmlns:r="http://schemas.openxmlformats.org/officeDocument/2006/relationships" xmlns:p="http://schemas.openxmlformats.org/presentationml/2006/main">
  <p:tag name="TIMING" val="|25.4"/>
</p:tagLst>
</file>

<file path=ppt/tags/tag5.xml><?xml version="1.0" encoding="utf-8"?>
<p:tagLst xmlns:a="http://schemas.openxmlformats.org/drawingml/2006/main" xmlns:r="http://schemas.openxmlformats.org/officeDocument/2006/relationships" xmlns:p="http://schemas.openxmlformats.org/presentationml/2006/main">
  <p:tag name="TIMING" val="|11|5|5.5|26|1.4|17.7|0.7"/>
</p:tagLst>
</file>

<file path=ppt/tags/tag6.xml><?xml version="1.0" encoding="utf-8"?>
<p:tagLst xmlns:a="http://schemas.openxmlformats.org/drawingml/2006/main" xmlns:r="http://schemas.openxmlformats.org/officeDocument/2006/relationships" xmlns:p="http://schemas.openxmlformats.org/presentationml/2006/main">
  <p:tag name="TIMING" val="|15.9|1.1"/>
</p:tagLst>
</file>

<file path=ppt/theme/theme1.xml><?xml version="1.0" encoding="utf-8"?>
<a:theme xmlns:a="http://schemas.openxmlformats.org/drawingml/2006/main" name="1_White-General">
  <a:themeElements>
    <a:clrScheme name="LSU Color Palette">
      <a:dk1>
        <a:srgbClr val="462C79"/>
      </a:dk1>
      <a:lt1>
        <a:srgbClr val="FBCF22"/>
      </a:lt1>
      <a:dk2>
        <a:srgbClr val="000000"/>
      </a:dk2>
      <a:lt2>
        <a:srgbClr val="E7E6E6"/>
      </a:lt2>
      <a:accent1>
        <a:srgbClr val="462C79"/>
      </a:accent1>
      <a:accent2>
        <a:srgbClr val="8364AA"/>
      </a:accent2>
      <a:accent3>
        <a:srgbClr val="C4B3D7"/>
      </a:accent3>
      <a:accent4>
        <a:srgbClr val="D09F2A"/>
      </a:accent4>
      <a:accent5>
        <a:srgbClr val="FBCF22"/>
      </a:accent5>
      <a:accent6>
        <a:srgbClr val="EFECDA"/>
      </a:accent6>
      <a:hlink>
        <a:srgbClr val="8364AA"/>
      </a:hlink>
      <a:folHlink>
        <a:srgbClr val="979797"/>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U Powerpoint Presenation Template" id="{5EBBDF1D-DDD5-4B48-9DB5-39536DC650C4}" vid="{82381C07-8CEE-F547-A6F2-62F8FDB1CDBD}"/>
    </a:ext>
  </a:extLst>
</a:theme>
</file>

<file path=ppt/theme/theme2.xml><?xml version="1.0" encoding="utf-8"?>
<a:theme xmlns:a="http://schemas.openxmlformats.org/drawingml/2006/main" name="White-General">
  <a:themeElements>
    <a:clrScheme name="LSU Color Palette">
      <a:dk1>
        <a:srgbClr val="462C79"/>
      </a:dk1>
      <a:lt1>
        <a:srgbClr val="FBCF22"/>
      </a:lt1>
      <a:dk2>
        <a:srgbClr val="000000"/>
      </a:dk2>
      <a:lt2>
        <a:srgbClr val="E7E6E6"/>
      </a:lt2>
      <a:accent1>
        <a:srgbClr val="462C79"/>
      </a:accent1>
      <a:accent2>
        <a:srgbClr val="8364AA"/>
      </a:accent2>
      <a:accent3>
        <a:srgbClr val="C4B3D7"/>
      </a:accent3>
      <a:accent4>
        <a:srgbClr val="D09F2A"/>
      </a:accent4>
      <a:accent5>
        <a:srgbClr val="FBCF22"/>
      </a:accent5>
      <a:accent6>
        <a:srgbClr val="EFECDA"/>
      </a:accent6>
      <a:hlink>
        <a:srgbClr val="8364AA"/>
      </a:hlink>
      <a:folHlink>
        <a:srgbClr val="979797"/>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U Powerpoint Presenation Template" id="{5EBBDF1D-DDD5-4B48-9DB5-39536DC650C4}" vid="{82381C07-8CEE-F547-A6F2-62F8FDB1CDBD}"/>
    </a:ext>
  </a:ext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C24F41D5F0D7D458A6AB299E67E42B0" ma:contentTypeVersion="12" ma:contentTypeDescription="Create a new document." ma:contentTypeScope="" ma:versionID="8db592f6355f9a153f8fe09770d6c767">
  <xsd:schema xmlns:xsd="http://www.w3.org/2001/XMLSchema" xmlns:xs="http://www.w3.org/2001/XMLSchema" xmlns:p="http://schemas.microsoft.com/office/2006/metadata/properties" xmlns:ns2="7830b68c-313b-4a11-a6f8-d49f366b2efd" xmlns:ns3="acaf603d-97a2-4ca4-bdd8-fd1a9996c904" targetNamespace="http://schemas.microsoft.com/office/2006/metadata/properties" ma:root="true" ma:fieldsID="6db25ddb354e8847b236b8dccd853b23" ns2:_="" ns3:_="">
    <xsd:import namespace="7830b68c-313b-4a11-a6f8-d49f366b2efd"/>
    <xsd:import namespace="acaf603d-97a2-4ca4-bdd8-fd1a9996c90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30b68c-313b-4a11-a6f8-d49f366b2e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af603d-97a2-4ca4-bdd8-fd1a9996c90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20EC00E-D4E2-4C91-82D7-0994C6ADC5CA}">
  <ds:schemaRefs>
    <ds:schemaRef ds:uri="http://schemas.microsoft.com/sharepoint/v3/contenttype/forms"/>
  </ds:schemaRefs>
</ds:datastoreItem>
</file>

<file path=customXml/itemProps2.xml><?xml version="1.0" encoding="utf-8"?>
<ds:datastoreItem xmlns:ds="http://schemas.openxmlformats.org/officeDocument/2006/customXml" ds:itemID="{1AE44F85-30C7-4F76-9BF0-D1192E8C0B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30b68c-313b-4a11-a6f8-d49f366b2efd"/>
    <ds:schemaRef ds:uri="acaf603d-97a2-4ca4-bdd8-fd1a9996c9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D52757-90BF-4D78-A307-AC77D92D0129}">
  <ds:schemaRefs>
    <ds:schemaRef ds:uri="7830b68c-313b-4a11-a6f8-d49f366b2efd"/>
    <ds:schemaRef ds:uri="http://purl.org/dc/elements/1.1/"/>
    <ds:schemaRef ds:uri="http://www.w3.org/XML/1998/namespace"/>
    <ds:schemaRef ds:uri="http://schemas.openxmlformats.org/package/2006/metadata/core-properties"/>
    <ds:schemaRef ds:uri="http://purl.org/dc/terms/"/>
    <ds:schemaRef ds:uri="http://schemas.microsoft.com/office/2006/metadata/properties"/>
    <ds:schemaRef ds:uri="http://schemas.microsoft.com/office/2006/documentManagement/types"/>
    <ds:schemaRef ds:uri="http://purl.org/dc/dcmitype/"/>
    <ds:schemaRef ds:uri="http://schemas.microsoft.com/office/infopath/2007/PartnerControls"/>
    <ds:schemaRef ds:uri="acaf603d-97a2-4ca4-bdd8-fd1a9996c904"/>
  </ds:schemaRefs>
</ds:datastoreItem>
</file>

<file path=docProps/app.xml><?xml version="1.0" encoding="utf-8"?>
<Properties xmlns="http://schemas.openxmlformats.org/officeDocument/2006/extended-properties" xmlns:vt="http://schemas.openxmlformats.org/officeDocument/2006/docPropsVTypes">
  <TotalTime>8600</TotalTime>
  <Words>3550</Words>
  <Application>Microsoft Office PowerPoint</Application>
  <PresentationFormat>Widescreen</PresentationFormat>
  <Paragraphs>382</Paragraphs>
  <Slides>29</Slides>
  <Notes>29</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Arial</vt:lpstr>
      <vt:lpstr>Avenir Book</vt:lpstr>
      <vt:lpstr>Calibri</vt:lpstr>
      <vt:lpstr>Calibri Light</vt:lpstr>
      <vt:lpstr>Consolas</vt:lpstr>
      <vt:lpstr>Corbel</vt:lpstr>
      <vt:lpstr>Helvetica</vt:lpstr>
      <vt:lpstr>Proxima Nova</vt:lpstr>
      <vt:lpstr>Times New Roman</vt:lpstr>
      <vt:lpstr>Wingdings</vt:lpstr>
      <vt:lpstr>1_White-General</vt:lpstr>
      <vt:lpstr>White-General</vt:lpstr>
      <vt:lpstr>1_Office Theme</vt:lpstr>
      <vt:lpstr>PowerPoint Presentation</vt:lpstr>
      <vt:lpstr>PowerPoint Presentation</vt:lpstr>
      <vt:lpstr>Project GlobeLADDER</vt:lpstr>
      <vt:lpstr>PowerPoint Presentation</vt:lpstr>
      <vt:lpstr>Why teacher wellbeing matters? </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Assessment Process</vt:lpstr>
      <vt:lpstr>StepLADDER-Development Plan</vt:lpstr>
      <vt:lpstr>The Future of LADDER</vt:lpstr>
      <vt:lpstr>The pilot study</vt:lpstr>
      <vt:lpstr>Methodology </vt:lpstr>
      <vt:lpstr>Questionnaire design – pre and post intervention survey </vt:lpstr>
      <vt:lpstr>PowerPoint Presentation</vt:lpstr>
      <vt:lpstr>PowerPoint Presentation</vt:lpstr>
      <vt:lpstr>PowerPoint Presentation</vt:lpstr>
      <vt:lpstr>Narrative comments about the intervention and training </vt:lpstr>
      <vt:lpstr>Lessons learnt so far…</vt:lpstr>
      <vt:lpstr>Want to be a part of GlobeLADDER project </vt:lpstr>
      <vt:lpstr>References</vt:lpstr>
      <vt:lpstr>*Extended references available upon request </vt:lpstr>
      <vt:lpstr>Want to be a part of GlobeLADDER project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Leslie Blanchard</dc:creator>
  <cp:lastModifiedBy>MAUDE, KULWINDER</cp:lastModifiedBy>
  <cp:revision>124</cp:revision>
  <dcterms:created xsi:type="dcterms:W3CDTF">2021-03-24T17:31:06Z</dcterms:created>
  <dcterms:modified xsi:type="dcterms:W3CDTF">2022-09-05T08:51:51Z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0x0101006C24F41D5F0D7D458A6AB299E67E42B0</vt:lpwstr>
  </property>
</Properties>
</file>